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8" r:id="rId6"/>
    <p:sldId id="314" r:id="rId7"/>
    <p:sldId id="315" r:id="rId8"/>
    <p:sldId id="316" r:id="rId9"/>
    <p:sldId id="317" r:id="rId10"/>
    <p:sldId id="306" r:id="rId11"/>
    <p:sldId id="305" r:id="rId12"/>
    <p:sldId id="319" r:id="rId13"/>
    <p:sldId id="309" r:id="rId14"/>
    <p:sldId id="320" r:id="rId15"/>
    <p:sldId id="313" r:id="rId16"/>
    <p:sldId id="312" r:id="rId17"/>
    <p:sldId id="295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" initials="Colin" lastIdx="1" clrIdx="0">
    <p:extLst>
      <p:ext uri="{19B8F6BF-5375-455C-9EA6-DF929625EA0E}">
        <p15:presenceInfo xmlns:p15="http://schemas.microsoft.com/office/powerpoint/2012/main" userId="Co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7F7F7F"/>
    <a:srgbClr val="757575"/>
    <a:srgbClr val="4D671B"/>
    <a:srgbClr val="DEECCE"/>
    <a:srgbClr val="EFF6E8"/>
    <a:srgbClr val="0B8F5A"/>
    <a:srgbClr val="009999"/>
    <a:srgbClr val="2B6F4F"/>
    <a:srgbClr val="BF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173CE-5505-4EDD-B5D5-01BD5FC0FC8A}" v="7" dt="2023-08-08T02:47:35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 Kiok Teck" userId="6ba55aec-4b21-4dd7-a9c4-f7a6c1429bfc" providerId="ADAL" clId="{06C86E5B-CAA4-4F73-8DAE-A34FF3C60AFA}"/>
    <pc:docChg chg="undo redo custSel modSld">
      <pc:chgData name="Tay Kiok Teck" userId="6ba55aec-4b21-4dd7-a9c4-f7a6c1429bfc" providerId="ADAL" clId="{06C86E5B-CAA4-4F73-8DAE-A34FF3C60AFA}" dt="2023-07-25T07:26:12.043" v="2294" actId="1076"/>
      <pc:docMkLst>
        <pc:docMk/>
      </pc:docMkLst>
      <pc:sldChg chg="modSp mod">
        <pc:chgData name="Tay Kiok Teck" userId="6ba55aec-4b21-4dd7-a9c4-f7a6c1429bfc" providerId="ADAL" clId="{06C86E5B-CAA4-4F73-8DAE-A34FF3C60AFA}" dt="2023-07-21T06:15:51.563" v="3" actId="20577"/>
        <pc:sldMkLst>
          <pc:docMk/>
          <pc:sldMk cId="2795250742" sldId="256"/>
        </pc:sldMkLst>
        <pc:spChg chg="mod">
          <ac:chgData name="Tay Kiok Teck" userId="6ba55aec-4b21-4dd7-a9c4-f7a6c1429bfc" providerId="ADAL" clId="{06C86E5B-CAA4-4F73-8DAE-A34FF3C60AFA}" dt="2023-07-21T06:15:49.495" v="1" actId="20577"/>
          <ac:spMkLst>
            <pc:docMk/>
            <pc:sldMk cId="2795250742" sldId="256"/>
            <ac:spMk id="2" creationId="{4DCAA66A-8154-4B16-BCD7-340AD85F816B}"/>
          </ac:spMkLst>
        </pc:spChg>
        <pc:spChg chg="mod">
          <ac:chgData name="Tay Kiok Teck" userId="6ba55aec-4b21-4dd7-a9c4-f7a6c1429bfc" providerId="ADAL" clId="{06C86E5B-CAA4-4F73-8DAE-A34FF3C60AFA}" dt="2023-07-21T06:15:51.563" v="3" actId="20577"/>
          <ac:spMkLst>
            <pc:docMk/>
            <pc:sldMk cId="2795250742" sldId="256"/>
            <ac:spMk id="3" creationId="{7D53AD18-2850-4282-B66A-ABDB1D71DB0A}"/>
          </ac:spMkLst>
        </pc:spChg>
      </pc:sldChg>
      <pc:sldChg chg="delSp modSp mod">
        <pc:chgData name="Tay Kiok Teck" userId="6ba55aec-4b21-4dd7-a9c4-f7a6c1429bfc" providerId="ADAL" clId="{06C86E5B-CAA4-4F73-8DAE-A34FF3C60AFA}" dt="2023-07-25T07:26:12.043" v="2294" actId="1076"/>
        <pc:sldMkLst>
          <pc:docMk/>
          <pc:sldMk cId="1399703429" sldId="298"/>
        </pc:sldMkLst>
        <pc:spChg chg="mod">
          <ac:chgData name="Tay Kiok Teck" userId="6ba55aec-4b21-4dd7-a9c4-f7a6c1429bfc" providerId="ADAL" clId="{06C86E5B-CAA4-4F73-8DAE-A34FF3C60AFA}" dt="2023-07-21T07:03:23.337" v="179" actId="1076"/>
          <ac:spMkLst>
            <pc:docMk/>
            <pc:sldMk cId="1399703429" sldId="298"/>
            <ac:spMk id="14" creationId="{4C26CC2F-A69B-49FB-B77E-E183AFDF9219}"/>
          </ac:spMkLst>
        </pc:spChg>
        <pc:spChg chg="mod">
          <ac:chgData name="Tay Kiok Teck" userId="6ba55aec-4b21-4dd7-a9c4-f7a6c1429bfc" providerId="ADAL" clId="{06C86E5B-CAA4-4F73-8DAE-A34FF3C60AFA}" dt="2023-07-21T07:05:44.712" v="190" actId="1076"/>
          <ac:spMkLst>
            <pc:docMk/>
            <pc:sldMk cId="1399703429" sldId="298"/>
            <ac:spMk id="15" creationId="{D1E62559-4CA8-45DC-A963-B02F07B0B877}"/>
          </ac:spMkLst>
        </pc:spChg>
        <pc:spChg chg="mod">
          <ac:chgData name="Tay Kiok Teck" userId="6ba55aec-4b21-4dd7-a9c4-f7a6c1429bfc" providerId="ADAL" clId="{06C86E5B-CAA4-4F73-8DAE-A34FF3C60AFA}" dt="2023-07-21T07:03:27.313" v="180" actId="1076"/>
          <ac:spMkLst>
            <pc:docMk/>
            <pc:sldMk cId="1399703429" sldId="298"/>
            <ac:spMk id="16" creationId="{CCFE2456-B6BF-40A3-9CEF-9217898F459B}"/>
          </ac:spMkLst>
        </pc:spChg>
        <pc:spChg chg="mod">
          <ac:chgData name="Tay Kiok Teck" userId="6ba55aec-4b21-4dd7-a9c4-f7a6c1429bfc" providerId="ADAL" clId="{06C86E5B-CAA4-4F73-8DAE-A34FF3C60AFA}" dt="2023-07-21T07:01:27.690" v="137" actId="20577"/>
          <ac:spMkLst>
            <pc:docMk/>
            <pc:sldMk cId="1399703429" sldId="298"/>
            <ac:spMk id="18" creationId="{7AF97EBD-518D-BD5B-1CC8-C79233A75F35}"/>
          </ac:spMkLst>
        </pc:spChg>
        <pc:spChg chg="del mod">
          <ac:chgData name="Tay Kiok Teck" userId="6ba55aec-4b21-4dd7-a9c4-f7a6c1429bfc" providerId="ADAL" clId="{06C86E5B-CAA4-4F73-8DAE-A34FF3C60AFA}" dt="2023-07-21T07:00:22.876" v="110" actId="478"/>
          <ac:spMkLst>
            <pc:docMk/>
            <pc:sldMk cId="1399703429" sldId="298"/>
            <ac:spMk id="19" creationId="{56A23EC2-8F8E-48AC-BEC9-2C3275811F2C}"/>
          </ac:spMkLst>
        </pc:spChg>
        <pc:spChg chg="mod">
          <ac:chgData name="Tay Kiok Teck" userId="6ba55aec-4b21-4dd7-a9c4-f7a6c1429bfc" providerId="ADAL" clId="{06C86E5B-CAA4-4F73-8DAE-A34FF3C60AFA}" dt="2023-07-21T07:02:20.862" v="157" actId="1076"/>
          <ac:spMkLst>
            <pc:docMk/>
            <pc:sldMk cId="1399703429" sldId="298"/>
            <ac:spMk id="20" creationId="{36E04060-F2E6-2348-8D11-CFBB8437103F}"/>
          </ac:spMkLst>
        </pc:spChg>
        <pc:spChg chg="mod">
          <ac:chgData name="Tay Kiok Teck" userId="6ba55aec-4b21-4dd7-a9c4-f7a6c1429bfc" providerId="ADAL" clId="{06C86E5B-CAA4-4F73-8DAE-A34FF3C60AFA}" dt="2023-07-21T07:12:02.997" v="216" actId="1076"/>
          <ac:spMkLst>
            <pc:docMk/>
            <pc:sldMk cId="1399703429" sldId="298"/>
            <ac:spMk id="21" creationId="{07546730-24A6-50AA-E68D-5DACF068511C}"/>
          </ac:spMkLst>
        </pc:spChg>
        <pc:spChg chg="mod">
          <ac:chgData name="Tay Kiok Teck" userId="6ba55aec-4b21-4dd7-a9c4-f7a6c1429bfc" providerId="ADAL" clId="{06C86E5B-CAA4-4F73-8DAE-A34FF3C60AFA}" dt="2023-07-21T07:03:00.583" v="177" actId="20577"/>
          <ac:spMkLst>
            <pc:docMk/>
            <pc:sldMk cId="1399703429" sldId="298"/>
            <ac:spMk id="22" creationId="{2B87860C-64D9-36A5-5756-C44CCA1ED325}"/>
          </ac:spMkLst>
        </pc:spChg>
        <pc:spChg chg="del">
          <ac:chgData name="Tay Kiok Teck" userId="6ba55aec-4b21-4dd7-a9c4-f7a6c1429bfc" providerId="ADAL" clId="{06C86E5B-CAA4-4F73-8DAE-A34FF3C60AFA}" dt="2023-07-21T07:00:31.239" v="111" actId="478"/>
          <ac:spMkLst>
            <pc:docMk/>
            <pc:sldMk cId="1399703429" sldId="298"/>
            <ac:spMk id="30" creationId="{8E7C82A4-EAB4-49C9-9630-C2FA6B80D373}"/>
          </ac:spMkLst>
        </pc:spChg>
        <pc:spChg chg="mod">
          <ac:chgData name="Tay Kiok Teck" userId="6ba55aec-4b21-4dd7-a9c4-f7a6c1429bfc" providerId="ADAL" clId="{06C86E5B-CAA4-4F73-8DAE-A34FF3C60AFA}" dt="2023-07-21T07:01:34.079" v="139" actId="1076"/>
          <ac:spMkLst>
            <pc:docMk/>
            <pc:sldMk cId="1399703429" sldId="298"/>
            <ac:spMk id="31" creationId="{1FC51C05-4073-4AAE-941E-AE45A7BC61D0}"/>
          </ac:spMkLst>
        </pc:spChg>
        <pc:graphicFrameChg chg="mod modGraphic">
          <ac:chgData name="Tay Kiok Teck" userId="6ba55aec-4b21-4dd7-a9c4-f7a6c1429bfc" providerId="ADAL" clId="{06C86E5B-CAA4-4F73-8DAE-A34FF3C60AFA}" dt="2023-07-24T07:46:34.952" v="2058" actId="20577"/>
          <ac:graphicFrameMkLst>
            <pc:docMk/>
            <pc:sldMk cId="1399703429" sldId="298"/>
            <ac:graphicFrameMk id="9" creationId="{60E95126-B9F4-4D89-9CA8-FDF67119ED54}"/>
          </ac:graphicFrameMkLst>
        </pc:graphicFrameChg>
        <pc:graphicFrameChg chg="mod">
          <ac:chgData name="Tay Kiok Teck" userId="6ba55aec-4b21-4dd7-a9c4-f7a6c1429bfc" providerId="ADAL" clId="{06C86E5B-CAA4-4F73-8DAE-A34FF3C60AFA}" dt="2023-07-25T07:26:12.043" v="2294" actId="1076"/>
          <ac:graphicFrameMkLst>
            <pc:docMk/>
            <pc:sldMk cId="1399703429" sldId="298"/>
            <ac:graphicFrameMk id="25" creationId="{E758CEBB-0FC0-7520-7D90-B16F5807DE8B}"/>
          </ac:graphicFrameMkLst>
        </pc:graphicFrameChg>
      </pc:sldChg>
      <pc:sldChg chg="addSp delSp modSp mod">
        <pc:chgData name="Tay Kiok Teck" userId="6ba55aec-4b21-4dd7-a9c4-f7a6c1429bfc" providerId="ADAL" clId="{06C86E5B-CAA4-4F73-8DAE-A34FF3C60AFA}" dt="2023-07-21T10:03:33.369" v="1760" actId="20577"/>
        <pc:sldMkLst>
          <pc:docMk/>
          <pc:sldMk cId="1395317707" sldId="305"/>
        </pc:sldMkLst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6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7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8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9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10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11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12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13" creationId="{00000000-0000-0000-0000-000000000000}"/>
          </ac:spMkLst>
        </pc:spChg>
        <pc:spChg chg="add mod">
          <ac:chgData name="Tay Kiok Teck" userId="6ba55aec-4b21-4dd7-a9c4-f7a6c1429bfc" providerId="ADAL" clId="{06C86E5B-CAA4-4F73-8DAE-A34FF3C60AFA}" dt="2023-07-21T09:54:44.202" v="1700"/>
          <ac:spMkLst>
            <pc:docMk/>
            <pc:sldMk cId="1395317707" sldId="305"/>
            <ac:spMk id="14" creationId="{3EC3C3F8-9CC8-718B-433D-6ADC1630BF8B}"/>
          </ac:spMkLst>
        </pc:spChg>
        <pc:spChg chg="add mod">
          <ac:chgData name="Tay Kiok Teck" userId="6ba55aec-4b21-4dd7-a9c4-f7a6c1429bfc" providerId="ADAL" clId="{06C86E5B-CAA4-4F73-8DAE-A34FF3C60AFA}" dt="2023-07-21T09:54:44.202" v="1700"/>
          <ac:spMkLst>
            <pc:docMk/>
            <pc:sldMk cId="1395317707" sldId="305"/>
            <ac:spMk id="15" creationId="{C6C424BB-C616-7D74-70C6-F64DA7EF108C}"/>
          </ac:spMkLst>
        </pc:spChg>
        <pc:spChg chg="add mod">
          <ac:chgData name="Tay Kiok Teck" userId="6ba55aec-4b21-4dd7-a9c4-f7a6c1429bfc" providerId="ADAL" clId="{06C86E5B-CAA4-4F73-8DAE-A34FF3C60AFA}" dt="2023-07-21T09:54:44.202" v="1700"/>
          <ac:spMkLst>
            <pc:docMk/>
            <pc:sldMk cId="1395317707" sldId="305"/>
            <ac:spMk id="16" creationId="{F6593DF7-2479-DFE4-8C09-150A83970BCE}"/>
          </ac:spMkLst>
        </pc:spChg>
        <pc:spChg chg="add mod">
          <ac:chgData name="Tay Kiok Teck" userId="6ba55aec-4b21-4dd7-a9c4-f7a6c1429bfc" providerId="ADAL" clId="{06C86E5B-CAA4-4F73-8DAE-A34FF3C60AFA}" dt="2023-07-21T09:54:44.202" v="1700"/>
          <ac:spMkLst>
            <pc:docMk/>
            <pc:sldMk cId="1395317707" sldId="305"/>
            <ac:spMk id="17" creationId="{A16419FC-A649-AD5F-23AE-C835C6188FD9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18" creationId="{4634CB21-97A7-4FF9-B2C1-40CC7CA42EB8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19" creationId="{0F8BD786-A69C-D291-DA8B-2D0F0769EEAB}"/>
          </ac:spMkLst>
        </pc:spChg>
        <pc:spChg chg="add mod">
          <ac:chgData name="Tay Kiok Teck" userId="6ba55aec-4b21-4dd7-a9c4-f7a6c1429bfc" providerId="ADAL" clId="{06C86E5B-CAA4-4F73-8DAE-A34FF3C60AFA}" dt="2023-07-21T10:03:33.369" v="1760" actId="20577"/>
          <ac:spMkLst>
            <pc:docMk/>
            <pc:sldMk cId="1395317707" sldId="305"/>
            <ac:spMk id="20" creationId="{6D9A2379-154E-FB51-8EF8-5E431D7CE416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21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22" creationId="{F0CBA8F7-91C0-436B-A288-46A30C551052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23" creationId="{57C5AE75-C1E9-4C2D-B38E-B6CA94AB28AE}"/>
          </ac:spMkLst>
        </pc:spChg>
        <pc:spChg chg="add mod">
          <ac:chgData name="Tay Kiok Teck" userId="6ba55aec-4b21-4dd7-a9c4-f7a6c1429bfc" providerId="ADAL" clId="{06C86E5B-CAA4-4F73-8DAE-A34FF3C60AFA}" dt="2023-07-21T09:54:44.202" v="1700"/>
          <ac:spMkLst>
            <pc:docMk/>
            <pc:sldMk cId="1395317707" sldId="305"/>
            <ac:spMk id="24" creationId="{CFA88A51-19D5-B8F0-D5E3-BD9B62832FF4}"/>
          </ac:spMkLst>
        </pc:spChg>
        <pc:spChg chg="del">
          <ac:chgData name="Tay Kiok Teck" userId="6ba55aec-4b21-4dd7-a9c4-f7a6c1429bfc" providerId="ADAL" clId="{06C86E5B-CAA4-4F73-8DAE-A34FF3C60AFA}" dt="2023-07-21T09:54:43.616" v="1699" actId="478"/>
          <ac:spMkLst>
            <pc:docMk/>
            <pc:sldMk cId="1395317707" sldId="305"/>
            <ac:spMk id="25" creationId="{41757AC9-8417-D5DB-5B1A-071CE097F971}"/>
          </ac:spMkLst>
        </pc:spChg>
        <pc:spChg chg="add mod">
          <ac:chgData name="Tay Kiok Teck" userId="6ba55aec-4b21-4dd7-a9c4-f7a6c1429bfc" providerId="ADAL" clId="{06C86E5B-CAA4-4F73-8DAE-A34FF3C60AFA}" dt="2023-07-21T09:54:44.202" v="1700"/>
          <ac:spMkLst>
            <pc:docMk/>
            <pc:sldMk cId="1395317707" sldId="305"/>
            <ac:spMk id="26" creationId="{3A182614-3F7E-1C2D-B49A-4A9C4F1FAC90}"/>
          </ac:spMkLst>
        </pc:spChg>
        <pc:spChg chg="add mod">
          <ac:chgData name="Tay Kiok Teck" userId="6ba55aec-4b21-4dd7-a9c4-f7a6c1429bfc" providerId="ADAL" clId="{06C86E5B-CAA4-4F73-8DAE-A34FF3C60AFA}" dt="2023-07-21T09:54:44.202" v="1700"/>
          <ac:spMkLst>
            <pc:docMk/>
            <pc:sldMk cId="1395317707" sldId="305"/>
            <ac:spMk id="27" creationId="{170D0959-8E5D-923E-320E-C724558A5C23}"/>
          </ac:spMkLst>
        </pc:spChg>
        <pc:spChg chg="add mod">
          <ac:chgData name="Tay Kiok Teck" userId="6ba55aec-4b21-4dd7-a9c4-f7a6c1429bfc" providerId="ADAL" clId="{06C86E5B-CAA4-4F73-8DAE-A34FF3C60AFA}" dt="2023-07-21T10:00:55.743" v="1758" actId="20577"/>
          <ac:spMkLst>
            <pc:docMk/>
            <pc:sldMk cId="1395317707" sldId="305"/>
            <ac:spMk id="28" creationId="{8BEDF68E-6B4A-E38D-AC2A-C082BE374DBF}"/>
          </ac:spMkLst>
        </pc:spChg>
        <pc:spChg chg="add mod">
          <ac:chgData name="Tay Kiok Teck" userId="6ba55aec-4b21-4dd7-a9c4-f7a6c1429bfc" providerId="ADAL" clId="{06C86E5B-CAA4-4F73-8DAE-A34FF3C60AFA}" dt="2023-07-21T10:00:28.155" v="1748" actId="20577"/>
          <ac:spMkLst>
            <pc:docMk/>
            <pc:sldMk cId="1395317707" sldId="305"/>
            <ac:spMk id="29" creationId="{A4B78F37-0B6F-C9FF-EDC4-F45A9A4D4AC3}"/>
          </ac:spMkLst>
        </pc:spChg>
        <pc:spChg chg="add mod">
          <ac:chgData name="Tay Kiok Teck" userId="6ba55aec-4b21-4dd7-a9c4-f7a6c1429bfc" providerId="ADAL" clId="{06C86E5B-CAA4-4F73-8DAE-A34FF3C60AFA}" dt="2023-07-21T10:00:03.076" v="1712" actId="20577"/>
          <ac:spMkLst>
            <pc:docMk/>
            <pc:sldMk cId="1395317707" sldId="305"/>
            <ac:spMk id="30" creationId="{2481FB85-EEA0-6261-A6DE-5618F960C88D}"/>
          </ac:spMkLst>
        </pc:spChg>
        <pc:spChg chg="add del mod">
          <ac:chgData name="Tay Kiok Teck" userId="6ba55aec-4b21-4dd7-a9c4-f7a6c1429bfc" providerId="ADAL" clId="{06C86E5B-CAA4-4F73-8DAE-A34FF3C60AFA}" dt="2023-07-21T10:00:14.003" v="1725" actId="20577"/>
          <ac:spMkLst>
            <pc:docMk/>
            <pc:sldMk cId="1395317707" sldId="305"/>
            <ac:spMk id="31" creationId="{527CCC81-6AD8-B51E-8C5E-D98D921A0B81}"/>
          </ac:spMkLst>
        </pc:spChg>
        <pc:spChg chg="add mod">
          <ac:chgData name="Tay Kiok Teck" userId="6ba55aec-4b21-4dd7-a9c4-f7a6c1429bfc" providerId="ADAL" clId="{06C86E5B-CAA4-4F73-8DAE-A34FF3C60AFA}" dt="2023-07-21T10:00:20.528" v="1733" actId="20577"/>
          <ac:spMkLst>
            <pc:docMk/>
            <pc:sldMk cId="1395317707" sldId="305"/>
            <ac:spMk id="32" creationId="{5FD8EE28-8869-3921-4875-85EC38D53E04}"/>
          </ac:spMkLst>
        </pc:spChg>
        <pc:spChg chg="add mod">
          <ac:chgData name="Tay Kiok Teck" userId="6ba55aec-4b21-4dd7-a9c4-f7a6c1429bfc" providerId="ADAL" clId="{06C86E5B-CAA4-4F73-8DAE-A34FF3C60AFA}" dt="2023-07-21T09:54:44.202" v="1700"/>
          <ac:spMkLst>
            <pc:docMk/>
            <pc:sldMk cId="1395317707" sldId="305"/>
            <ac:spMk id="33" creationId="{FE3FFB62-BA4A-514D-CAAB-A2EC34E26FF5}"/>
          </ac:spMkLst>
        </pc:spChg>
        <pc:graphicFrameChg chg="add mod">
          <ac:chgData name="Tay Kiok Teck" userId="6ba55aec-4b21-4dd7-a9c4-f7a6c1429bfc" providerId="ADAL" clId="{06C86E5B-CAA4-4F73-8DAE-A34FF3C60AFA}" dt="2023-07-21T10:00:22.415" v="1734"/>
          <ac:graphicFrameMkLst>
            <pc:docMk/>
            <pc:sldMk cId="1395317707" sldId="305"/>
            <ac:graphicFrameMk id="3" creationId="{DB778031-81E1-5090-2388-079E6262BA35}"/>
          </ac:graphicFrameMkLst>
        </pc:graphicFrameChg>
        <pc:graphicFrameChg chg="del">
          <ac:chgData name="Tay Kiok Teck" userId="6ba55aec-4b21-4dd7-a9c4-f7a6c1429bfc" providerId="ADAL" clId="{06C86E5B-CAA4-4F73-8DAE-A34FF3C60AFA}" dt="2023-07-21T09:54:43.616" v="1699" actId="478"/>
          <ac:graphicFrameMkLst>
            <pc:docMk/>
            <pc:sldMk cId="1395317707" sldId="305"/>
            <ac:graphicFrameMk id="5" creationId="{00000000-0000-0000-0000-000000000000}"/>
          </ac:graphicFrameMkLst>
        </pc:graphicFrameChg>
      </pc:sldChg>
      <pc:sldChg chg="addSp delSp modSp mod">
        <pc:chgData name="Tay Kiok Teck" userId="6ba55aec-4b21-4dd7-a9c4-f7a6c1429bfc" providerId="ADAL" clId="{06C86E5B-CAA4-4F73-8DAE-A34FF3C60AFA}" dt="2023-07-21T09:52:48.866" v="1698"/>
        <pc:sldMkLst>
          <pc:docMk/>
          <pc:sldMk cId="3243951990" sldId="306"/>
        </pc:sldMkLst>
        <pc:spChg chg="add mod">
          <ac:chgData name="Tay Kiok Teck" userId="6ba55aec-4b21-4dd7-a9c4-f7a6c1429bfc" providerId="ADAL" clId="{06C86E5B-CAA4-4F73-8DAE-A34FF3C60AFA}" dt="2023-07-21T09:38:30.614" v="1342" actId="1038"/>
          <ac:spMkLst>
            <pc:docMk/>
            <pc:sldMk cId="3243951990" sldId="306"/>
            <ac:spMk id="3" creationId="{1A7DEB96-B51D-6D91-46BF-808F37EFC710}"/>
          </ac:spMkLst>
        </pc:spChg>
        <pc:spChg chg="add mod">
          <ac:chgData name="Tay Kiok Teck" userId="6ba55aec-4b21-4dd7-a9c4-f7a6c1429bfc" providerId="ADAL" clId="{06C86E5B-CAA4-4F73-8DAE-A34FF3C60AFA}" dt="2023-07-21T09:39:24.337" v="1569" actId="1076"/>
          <ac:spMkLst>
            <pc:docMk/>
            <pc:sldMk cId="3243951990" sldId="306"/>
            <ac:spMk id="5" creationId="{74B3FEB0-1E65-743B-36D2-505708347620}"/>
          </ac:spMkLst>
        </pc:spChg>
        <pc:spChg chg="add mod">
          <ac:chgData name="Tay Kiok Teck" userId="6ba55aec-4b21-4dd7-a9c4-f7a6c1429bfc" providerId="ADAL" clId="{06C86E5B-CAA4-4F73-8DAE-A34FF3C60AFA}" dt="2023-07-21T09:38:50.550" v="1426" actId="1035"/>
          <ac:spMkLst>
            <pc:docMk/>
            <pc:sldMk cId="3243951990" sldId="306"/>
            <ac:spMk id="7" creationId="{BA106290-4ABB-6215-E3F8-1E87C965AF7B}"/>
          </ac:spMkLst>
        </pc:spChg>
        <pc:spChg chg="add mod">
          <ac:chgData name="Tay Kiok Teck" userId="6ba55aec-4b21-4dd7-a9c4-f7a6c1429bfc" providerId="ADAL" clId="{06C86E5B-CAA4-4F73-8DAE-A34FF3C60AFA}" dt="2023-07-21T09:38:50.550" v="1426" actId="1035"/>
          <ac:spMkLst>
            <pc:docMk/>
            <pc:sldMk cId="3243951990" sldId="306"/>
            <ac:spMk id="8" creationId="{0F73D1F6-2EC2-EABE-DAD3-2A6743F99CCB}"/>
          </ac:spMkLst>
        </pc:spChg>
        <pc:spChg chg="add mod">
          <ac:chgData name="Tay Kiok Teck" userId="6ba55aec-4b21-4dd7-a9c4-f7a6c1429bfc" providerId="ADAL" clId="{06C86E5B-CAA4-4F73-8DAE-A34FF3C60AFA}" dt="2023-07-21T09:39:43.009" v="1576" actId="571"/>
          <ac:spMkLst>
            <pc:docMk/>
            <pc:sldMk cId="3243951990" sldId="306"/>
            <ac:spMk id="10" creationId="{845E6BB1-935D-4C34-4C34-949156BEC611}"/>
          </ac:spMkLst>
        </pc:spChg>
        <pc:spChg chg="mod">
          <ac:chgData name="Tay Kiok Teck" userId="6ba55aec-4b21-4dd7-a9c4-f7a6c1429bfc" providerId="ADAL" clId="{06C86E5B-CAA4-4F73-8DAE-A34FF3C60AFA}" dt="2023-07-21T09:38:11.937" v="1315" actId="20577"/>
          <ac:spMkLst>
            <pc:docMk/>
            <pc:sldMk cId="3243951990" sldId="306"/>
            <ac:spMk id="20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37:14.012" v="1214" actId="478"/>
          <ac:spMkLst>
            <pc:docMk/>
            <pc:sldMk cId="3243951990" sldId="306"/>
            <ac:spMk id="22" creationId="{00000000-0000-0000-0000-000000000000}"/>
          </ac:spMkLst>
        </pc:spChg>
        <pc:spChg chg="del mod">
          <ac:chgData name="Tay Kiok Teck" userId="6ba55aec-4b21-4dd7-a9c4-f7a6c1429bfc" providerId="ADAL" clId="{06C86E5B-CAA4-4F73-8DAE-A34FF3C60AFA}" dt="2023-07-21T09:37:23.892" v="1219" actId="478"/>
          <ac:spMkLst>
            <pc:docMk/>
            <pc:sldMk cId="3243951990" sldId="306"/>
            <ac:spMk id="27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37:25.800" v="1220" actId="478"/>
          <ac:spMkLst>
            <pc:docMk/>
            <pc:sldMk cId="3243951990" sldId="306"/>
            <ac:spMk id="28" creationId="{00000000-0000-0000-0000-000000000000}"/>
          </ac:spMkLst>
        </pc:spChg>
        <pc:spChg chg="del">
          <ac:chgData name="Tay Kiok Teck" userId="6ba55aec-4b21-4dd7-a9c4-f7a6c1429bfc" providerId="ADAL" clId="{06C86E5B-CAA4-4F73-8DAE-A34FF3C60AFA}" dt="2023-07-21T09:37:17.997" v="1215" actId="478"/>
          <ac:spMkLst>
            <pc:docMk/>
            <pc:sldMk cId="3243951990" sldId="306"/>
            <ac:spMk id="33" creationId="{00000000-0000-0000-0000-000000000000}"/>
          </ac:spMkLst>
        </pc:spChg>
        <pc:spChg chg="mod">
          <ac:chgData name="Tay Kiok Teck" userId="6ba55aec-4b21-4dd7-a9c4-f7a6c1429bfc" providerId="ADAL" clId="{06C86E5B-CAA4-4F73-8DAE-A34FF3C60AFA}" dt="2023-07-21T09:43:21.887" v="1583" actId="20577"/>
          <ac:spMkLst>
            <pc:docMk/>
            <pc:sldMk cId="3243951990" sldId="306"/>
            <ac:spMk id="38" creationId="{D1D1EBD2-DF31-5BE2-431D-2B64EF074DAE}"/>
          </ac:spMkLst>
        </pc:spChg>
        <pc:spChg chg="mod">
          <ac:chgData name="Tay Kiok Teck" userId="6ba55aec-4b21-4dd7-a9c4-f7a6c1429bfc" providerId="ADAL" clId="{06C86E5B-CAA4-4F73-8DAE-A34FF3C60AFA}" dt="2023-07-21T09:44:05.496" v="1587" actId="20577"/>
          <ac:spMkLst>
            <pc:docMk/>
            <pc:sldMk cId="3243951990" sldId="306"/>
            <ac:spMk id="39" creationId="{749FD08A-9132-4F8B-4A3E-40722D5C71BB}"/>
          </ac:spMkLst>
        </pc:spChg>
        <pc:spChg chg="mod">
          <ac:chgData name="Tay Kiok Teck" userId="6ba55aec-4b21-4dd7-a9c4-f7a6c1429bfc" providerId="ADAL" clId="{06C86E5B-CAA4-4F73-8DAE-A34FF3C60AFA}" dt="2023-07-21T09:52:02.102" v="1687" actId="20577"/>
          <ac:spMkLst>
            <pc:docMk/>
            <pc:sldMk cId="3243951990" sldId="306"/>
            <ac:spMk id="41" creationId="{B6A42499-B9F7-9096-B3C8-17FF2245BE31}"/>
          </ac:spMkLst>
        </pc:spChg>
        <pc:spChg chg="mod">
          <ac:chgData name="Tay Kiok Teck" userId="6ba55aec-4b21-4dd7-a9c4-f7a6c1429bfc" providerId="ADAL" clId="{06C86E5B-CAA4-4F73-8DAE-A34FF3C60AFA}" dt="2023-07-21T09:50:14.752" v="1659" actId="20577"/>
          <ac:spMkLst>
            <pc:docMk/>
            <pc:sldMk cId="3243951990" sldId="306"/>
            <ac:spMk id="42" creationId="{768FFF21-49C8-455A-A555-6D2855B93762}"/>
          </ac:spMkLst>
        </pc:spChg>
        <pc:spChg chg="mod">
          <ac:chgData name="Tay Kiok Teck" userId="6ba55aec-4b21-4dd7-a9c4-f7a6c1429bfc" providerId="ADAL" clId="{06C86E5B-CAA4-4F73-8DAE-A34FF3C60AFA}" dt="2023-07-21T09:50:19.604" v="1665" actId="20577"/>
          <ac:spMkLst>
            <pc:docMk/>
            <pc:sldMk cId="3243951990" sldId="306"/>
            <ac:spMk id="43" creationId="{3EC6381A-52E6-4CA7-AD6F-230A2412FDDF}"/>
          </ac:spMkLst>
        </pc:spChg>
        <pc:spChg chg="mod">
          <ac:chgData name="Tay Kiok Teck" userId="6ba55aec-4b21-4dd7-a9c4-f7a6c1429bfc" providerId="ADAL" clId="{06C86E5B-CAA4-4F73-8DAE-A34FF3C60AFA}" dt="2023-07-21T09:47:14.114" v="1655" actId="20577"/>
          <ac:spMkLst>
            <pc:docMk/>
            <pc:sldMk cId="3243951990" sldId="306"/>
            <ac:spMk id="44" creationId="{892040AB-E4EA-4FE4-B171-4A825FEF9022}"/>
          </ac:spMkLst>
        </pc:spChg>
        <pc:spChg chg="mod">
          <ac:chgData name="Tay Kiok Teck" userId="6ba55aec-4b21-4dd7-a9c4-f7a6c1429bfc" providerId="ADAL" clId="{06C86E5B-CAA4-4F73-8DAE-A34FF3C60AFA}" dt="2023-07-21T09:39:46.159" v="1577" actId="1076"/>
          <ac:spMkLst>
            <pc:docMk/>
            <pc:sldMk cId="3243951990" sldId="306"/>
            <ac:spMk id="46" creationId="{D5D7A941-D6D1-41D2-991D-2AA516376934}"/>
          </ac:spMkLst>
        </pc:spChg>
        <pc:spChg chg="mod">
          <ac:chgData name="Tay Kiok Teck" userId="6ba55aec-4b21-4dd7-a9c4-f7a6c1429bfc" providerId="ADAL" clId="{06C86E5B-CAA4-4F73-8DAE-A34FF3C60AFA}" dt="2023-07-21T09:37:51.318" v="1310" actId="1038"/>
          <ac:spMkLst>
            <pc:docMk/>
            <pc:sldMk cId="3243951990" sldId="306"/>
            <ac:spMk id="47" creationId="{8E89B5F2-EBE1-4F73-91D4-0389C23594B2}"/>
          </ac:spMkLst>
        </pc:spChg>
        <pc:spChg chg="mod">
          <ac:chgData name="Tay Kiok Teck" userId="6ba55aec-4b21-4dd7-a9c4-f7a6c1429bfc" providerId="ADAL" clId="{06C86E5B-CAA4-4F73-8DAE-A34FF3C60AFA}" dt="2023-07-21T09:50:44.532" v="1681" actId="20577"/>
          <ac:spMkLst>
            <pc:docMk/>
            <pc:sldMk cId="3243951990" sldId="306"/>
            <ac:spMk id="48" creationId="{488A24F2-521D-4079-8AC1-9DD445F65F06}"/>
          </ac:spMkLst>
        </pc:spChg>
        <pc:spChg chg="mod">
          <ac:chgData name="Tay Kiok Teck" userId="6ba55aec-4b21-4dd7-a9c4-f7a6c1429bfc" providerId="ADAL" clId="{06C86E5B-CAA4-4F73-8DAE-A34FF3C60AFA}" dt="2023-07-21T09:50:27.104" v="1671" actId="20577"/>
          <ac:spMkLst>
            <pc:docMk/>
            <pc:sldMk cId="3243951990" sldId="306"/>
            <ac:spMk id="49" creationId="{04AFA1CA-5ECF-4A93-AB9C-D10491C86E35}"/>
          </ac:spMkLst>
        </pc:spChg>
        <pc:spChg chg="mod">
          <ac:chgData name="Tay Kiok Teck" userId="6ba55aec-4b21-4dd7-a9c4-f7a6c1429bfc" providerId="ADAL" clId="{06C86E5B-CAA4-4F73-8DAE-A34FF3C60AFA}" dt="2023-07-21T09:50:32.022" v="1677" actId="20577"/>
          <ac:spMkLst>
            <pc:docMk/>
            <pc:sldMk cId="3243951990" sldId="306"/>
            <ac:spMk id="52" creationId="{CE18A787-341E-4309-BB26-AB8DE03A05AD}"/>
          </ac:spMkLst>
        </pc:spChg>
        <pc:spChg chg="mod">
          <ac:chgData name="Tay Kiok Teck" userId="6ba55aec-4b21-4dd7-a9c4-f7a6c1429bfc" providerId="ADAL" clId="{06C86E5B-CAA4-4F73-8DAE-A34FF3C60AFA}" dt="2023-07-21T09:37:51.318" v="1310" actId="1038"/>
          <ac:spMkLst>
            <pc:docMk/>
            <pc:sldMk cId="3243951990" sldId="306"/>
            <ac:spMk id="53" creationId="{E5978B46-9F7C-4A9F-BDD0-091316163776}"/>
          </ac:spMkLst>
        </pc:spChg>
        <pc:spChg chg="add del mod">
          <ac:chgData name="Tay Kiok Teck" userId="6ba55aec-4b21-4dd7-a9c4-f7a6c1429bfc" providerId="ADAL" clId="{06C86E5B-CAA4-4F73-8DAE-A34FF3C60AFA}" dt="2023-07-21T09:38:19.224" v="1319" actId="20577"/>
          <ac:spMkLst>
            <pc:docMk/>
            <pc:sldMk cId="3243951990" sldId="306"/>
            <ac:spMk id="54" creationId="{9787F0ED-56CB-4A19-A3F2-B22BE7738C20}"/>
          </ac:spMkLst>
        </pc:spChg>
        <pc:spChg chg="mod">
          <ac:chgData name="Tay Kiok Teck" userId="6ba55aec-4b21-4dd7-a9c4-f7a6c1429bfc" providerId="ADAL" clId="{06C86E5B-CAA4-4F73-8DAE-A34FF3C60AFA}" dt="2023-07-21T09:52:09.671" v="1691" actId="20577"/>
          <ac:spMkLst>
            <pc:docMk/>
            <pc:sldMk cId="3243951990" sldId="306"/>
            <ac:spMk id="55" creationId="{2A47EF39-3018-2975-E210-B95789EC39E1}"/>
          </ac:spMkLst>
        </pc:spChg>
        <pc:spChg chg="mod">
          <ac:chgData name="Tay Kiok Teck" userId="6ba55aec-4b21-4dd7-a9c4-f7a6c1429bfc" providerId="ADAL" clId="{06C86E5B-CAA4-4F73-8DAE-A34FF3C60AFA}" dt="2023-07-21T09:52:39.585" v="1697" actId="20577"/>
          <ac:spMkLst>
            <pc:docMk/>
            <pc:sldMk cId="3243951990" sldId="306"/>
            <ac:spMk id="56" creationId="{AE7B153C-2D82-2E5B-8450-267853E8380B}"/>
          </ac:spMkLst>
        </pc:spChg>
        <pc:graphicFrameChg chg="del mod">
          <ac:chgData name="Tay Kiok Teck" userId="6ba55aec-4b21-4dd7-a9c4-f7a6c1429bfc" providerId="ADAL" clId="{06C86E5B-CAA4-4F73-8DAE-A34FF3C60AFA}" dt="2023-07-21T09:37:19.124" v="1217" actId="478"/>
          <ac:graphicFrameMkLst>
            <pc:docMk/>
            <pc:sldMk cId="3243951990" sldId="306"/>
            <ac:graphicFrameMk id="6" creationId="{00000000-0000-0000-0000-000000000000}"/>
          </ac:graphicFrameMkLst>
        </pc:graphicFrameChg>
        <pc:graphicFrameChg chg="add mod">
          <ac:chgData name="Tay Kiok Teck" userId="6ba55aec-4b21-4dd7-a9c4-f7a6c1429bfc" providerId="ADAL" clId="{06C86E5B-CAA4-4F73-8DAE-A34FF3C60AFA}" dt="2023-07-21T09:39:28.734" v="1571" actId="1076"/>
          <ac:graphicFrameMkLst>
            <pc:docMk/>
            <pc:sldMk cId="3243951990" sldId="306"/>
            <ac:graphicFrameMk id="9" creationId="{34BE423F-D5DA-3D34-0D45-A4E72B858227}"/>
          </ac:graphicFrameMkLst>
        </pc:graphicFrameChg>
        <pc:graphicFrameChg chg="add mod ord">
          <ac:chgData name="Tay Kiok Teck" userId="6ba55aec-4b21-4dd7-a9c4-f7a6c1429bfc" providerId="ADAL" clId="{06C86E5B-CAA4-4F73-8DAE-A34FF3C60AFA}" dt="2023-07-21T09:52:48.866" v="1698"/>
          <ac:graphicFrameMkLst>
            <pc:docMk/>
            <pc:sldMk cId="3243951990" sldId="306"/>
            <ac:graphicFrameMk id="14" creationId="{DA2C57D5-BE72-1F96-A0DE-7D9E383E0363}"/>
          </ac:graphicFrameMkLst>
        </pc:graphicFrameChg>
        <pc:graphicFrameChg chg="mod">
          <ac:chgData name="Tay Kiok Teck" userId="6ba55aec-4b21-4dd7-a9c4-f7a6c1429bfc" providerId="ADAL" clId="{06C86E5B-CAA4-4F73-8DAE-A34FF3C60AFA}" dt="2023-07-21T09:41:11.275" v="1579"/>
          <ac:graphicFrameMkLst>
            <pc:docMk/>
            <pc:sldMk cId="3243951990" sldId="306"/>
            <ac:graphicFrameMk id="36" creationId="{DFAC75C1-DA82-95E7-F47F-BE494A15ADFB}"/>
          </ac:graphicFrameMkLst>
        </pc:graphicFrameChg>
        <pc:graphicFrameChg chg="del">
          <ac:chgData name="Tay Kiok Teck" userId="6ba55aec-4b21-4dd7-a9c4-f7a6c1429bfc" providerId="ADAL" clId="{06C86E5B-CAA4-4F73-8DAE-A34FF3C60AFA}" dt="2023-07-21T09:46:17.314" v="1588" actId="478"/>
          <ac:graphicFrameMkLst>
            <pc:docMk/>
            <pc:sldMk cId="3243951990" sldId="306"/>
            <ac:graphicFrameMk id="45" creationId="{686C07C4-DBEB-4B9C-B029-E243AF177DE0}"/>
          </ac:graphicFrameMkLst>
        </pc:graphicFrameChg>
        <pc:graphicFrameChg chg="mod">
          <ac:chgData name="Tay Kiok Teck" userId="6ba55aec-4b21-4dd7-a9c4-f7a6c1429bfc" providerId="ADAL" clId="{06C86E5B-CAA4-4F73-8DAE-A34FF3C60AFA}" dt="2023-07-21T09:39:31.885" v="1573" actId="1076"/>
          <ac:graphicFrameMkLst>
            <pc:docMk/>
            <pc:sldMk cId="3243951990" sldId="306"/>
            <ac:graphicFrameMk id="50" creationId="{830C89B8-F135-4EA2-8388-2D4DCBDFF145}"/>
          </ac:graphicFrameMkLst>
        </pc:graphicFrameChg>
      </pc:sldChg>
      <pc:sldChg chg="addSp delSp modSp mod">
        <pc:chgData name="Tay Kiok Teck" userId="6ba55aec-4b21-4dd7-a9c4-f7a6c1429bfc" providerId="ADAL" clId="{06C86E5B-CAA4-4F73-8DAE-A34FF3C60AFA}" dt="2023-07-24T00:40:40.831" v="1990"/>
        <pc:sldMkLst>
          <pc:docMk/>
          <pc:sldMk cId="2010664016" sldId="309"/>
        </pc:sldMkLst>
        <pc:spChg chg="mod">
          <ac:chgData name="Tay Kiok Teck" userId="6ba55aec-4b21-4dd7-a9c4-f7a6c1429bfc" providerId="ADAL" clId="{06C86E5B-CAA4-4F73-8DAE-A34FF3C60AFA}" dt="2023-07-24T00:40:32.659" v="1989" actId="1035"/>
          <ac:spMkLst>
            <pc:docMk/>
            <pc:sldMk cId="2010664016" sldId="309"/>
            <ac:spMk id="6" creationId="{00000000-0000-0000-0000-000000000000}"/>
          </ac:spMkLst>
        </pc:spChg>
        <pc:spChg chg="mod">
          <ac:chgData name="Tay Kiok Teck" userId="6ba55aec-4b21-4dd7-a9c4-f7a6c1429bfc" providerId="ADAL" clId="{06C86E5B-CAA4-4F73-8DAE-A34FF3C60AFA}" dt="2023-07-24T00:40:25.037" v="1968" actId="1036"/>
          <ac:spMkLst>
            <pc:docMk/>
            <pc:sldMk cId="2010664016" sldId="309"/>
            <ac:spMk id="11" creationId="{00000000-0000-0000-0000-000000000000}"/>
          </ac:spMkLst>
        </pc:spChg>
        <pc:graphicFrameChg chg="add mod">
          <ac:chgData name="Tay Kiok Teck" userId="6ba55aec-4b21-4dd7-a9c4-f7a6c1429bfc" providerId="ADAL" clId="{06C86E5B-CAA4-4F73-8DAE-A34FF3C60AFA}" dt="2023-07-24T00:40:10.112" v="1937" actId="1036"/>
          <ac:graphicFrameMkLst>
            <pc:docMk/>
            <pc:sldMk cId="2010664016" sldId="309"/>
            <ac:graphicFrameMk id="3" creationId="{D0710AFC-AFC2-9522-E140-1A2CEEDA7481}"/>
          </ac:graphicFrameMkLst>
        </pc:graphicFrameChg>
        <pc:graphicFrameChg chg="del">
          <ac:chgData name="Tay Kiok Teck" userId="6ba55aec-4b21-4dd7-a9c4-f7a6c1429bfc" providerId="ADAL" clId="{06C86E5B-CAA4-4F73-8DAE-A34FF3C60AFA}" dt="2023-07-24T00:37:26.055" v="1920" actId="478"/>
          <ac:graphicFrameMkLst>
            <pc:docMk/>
            <pc:sldMk cId="2010664016" sldId="309"/>
            <ac:graphicFrameMk id="5" creationId="{00000000-0000-0000-0000-000000000000}"/>
          </ac:graphicFrameMkLst>
        </pc:graphicFrameChg>
        <pc:graphicFrameChg chg="del">
          <ac:chgData name="Tay Kiok Teck" userId="6ba55aec-4b21-4dd7-a9c4-f7a6c1429bfc" providerId="ADAL" clId="{06C86E5B-CAA4-4F73-8DAE-A34FF3C60AFA}" dt="2023-07-24T00:37:36.823" v="1922" actId="478"/>
          <ac:graphicFrameMkLst>
            <pc:docMk/>
            <pc:sldMk cId="2010664016" sldId="309"/>
            <ac:graphicFrameMk id="10" creationId="{00000000-0000-0000-0000-000000000000}"/>
          </ac:graphicFrameMkLst>
        </pc:graphicFrameChg>
        <pc:graphicFrameChg chg="add mod">
          <ac:chgData name="Tay Kiok Teck" userId="6ba55aec-4b21-4dd7-a9c4-f7a6c1429bfc" providerId="ADAL" clId="{06C86E5B-CAA4-4F73-8DAE-A34FF3C60AFA}" dt="2023-07-24T00:40:40.831" v="1990"/>
          <ac:graphicFrameMkLst>
            <pc:docMk/>
            <pc:sldMk cId="2010664016" sldId="309"/>
            <ac:graphicFrameMk id="16" creationId="{F563BB9D-274C-7073-479A-571D89AE1182}"/>
          </ac:graphicFrameMkLst>
        </pc:graphicFrameChg>
      </pc:sldChg>
      <pc:sldChg chg="modSp mod">
        <pc:chgData name="Tay Kiok Teck" userId="6ba55aec-4b21-4dd7-a9c4-f7a6c1429bfc" providerId="ADAL" clId="{06C86E5B-CAA4-4F73-8DAE-A34FF3C60AFA}" dt="2023-07-22T03:35:36.293" v="1919" actId="20577"/>
        <pc:sldMkLst>
          <pc:docMk/>
          <pc:sldMk cId="1409996472" sldId="313"/>
        </pc:sldMkLst>
        <pc:spChg chg="mod">
          <ac:chgData name="Tay Kiok Teck" userId="6ba55aec-4b21-4dd7-a9c4-f7a6c1429bfc" providerId="ADAL" clId="{06C86E5B-CAA4-4F73-8DAE-A34FF3C60AFA}" dt="2023-07-22T03:35:36.293" v="1919" actId="20577"/>
          <ac:spMkLst>
            <pc:docMk/>
            <pc:sldMk cId="1409996472" sldId="313"/>
            <ac:spMk id="2" creationId="{4DCAA66A-8154-4B16-BCD7-340AD85F816B}"/>
          </ac:spMkLst>
        </pc:spChg>
      </pc:sldChg>
      <pc:sldChg chg="addSp delSp modSp mod">
        <pc:chgData name="Tay Kiok Teck" userId="6ba55aec-4b21-4dd7-a9c4-f7a6c1429bfc" providerId="ADAL" clId="{06C86E5B-CAA4-4F73-8DAE-A34FF3C60AFA}" dt="2023-07-24T07:52:13.343" v="2088" actId="1036"/>
        <pc:sldMkLst>
          <pc:docMk/>
          <pc:sldMk cId="3446057551" sldId="314"/>
        </pc:sldMkLst>
        <pc:spChg chg="add mod">
          <ac:chgData name="Tay Kiok Teck" userId="6ba55aec-4b21-4dd7-a9c4-f7a6c1429bfc" providerId="ADAL" clId="{06C86E5B-CAA4-4F73-8DAE-A34FF3C60AFA}" dt="2023-07-21T07:13:27.702" v="345" actId="1035"/>
          <ac:spMkLst>
            <pc:docMk/>
            <pc:sldMk cId="3446057551" sldId="314"/>
            <ac:spMk id="2" creationId="{E82F4A8D-7C1B-A1B0-C510-35A8DB2B7F57}"/>
          </ac:spMkLst>
        </pc:spChg>
        <pc:spChg chg="add mod">
          <ac:chgData name="Tay Kiok Teck" userId="6ba55aec-4b21-4dd7-a9c4-f7a6c1429bfc" providerId="ADAL" clId="{06C86E5B-CAA4-4F73-8DAE-A34FF3C60AFA}" dt="2023-07-21T07:13:27.702" v="345" actId="1035"/>
          <ac:spMkLst>
            <pc:docMk/>
            <pc:sldMk cId="3446057551" sldId="314"/>
            <ac:spMk id="3" creationId="{2F93A375-E6D7-775F-150F-68A7CBAC69F8}"/>
          </ac:spMkLst>
        </pc:spChg>
        <pc:spChg chg="add mod">
          <ac:chgData name="Tay Kiok Teck" userId="6ba55aec-4b21-4dd7-a9c4-f7a6c1429bfc" providerId="ADAL" clId="{06C86E5B-CAA4-4F73-8DAE-A34FF3C60AFA}" dt="2023-07-21T07:13:27.702" v="345" actId="1035"/>
          <ac:spMkLst>
            <pc:docMk/>
            <pc:sldMk cId="3446057551" sldId="314"/>
            <ac:spMk id="5" creationId="{A97A2D83-852B-356A-5646-5A5F55B26FB3}"/>
          </ac:spMkLst>
        </pc:spChg>
        <pc:spChg chg="add mod">
          <ac:chgData name="Tay Kiok Teck" userId="6ba55aec-4b21-4dd7-a9c4-f7a6c1429bfc" providerId="ADAL" clId="{06C86E5B-CAA4-4F73-8DAE-A34FF3C60AFA}" dt="2023-07-21T07:13:27.702" v="345" actId="1035"/>
          <ac:spMkLst>
            <pc:docMk/>
            <pc:sldMk cId="3446057551" sldId="314"/>
            <ac:spMk id="6" creationId="{2828CC47-94AB-1E6E-92C4-2E6C54429BC7}"/>
          </ac:spMkLst>
        </pc:spChg>
        <pc:spChg chg="mod">
          <ac:chgData name="Tay Kiok Teck" userId="6ba55aec-4b21-4dd7-a9c4-f7a6c1429bfc" providerId="ADAL" clId="{06C86E5B-CAA4-4F73-8DAE-A34FF3C60AFA}" dt="2023-07-21T07:15:59.131" v="470" actId="20577"/>
          <ac:spMkLst>
            <pc:docMk/>
            <pc:sldMk cId="3446057551" sldId="314"/>
            <ac:spMk id="10" creationId="{E8FDA4AF-69D3-435D-B476-5A2B88C0A269}"/>
          </ac:spMkLst>
        </pc:spChg>
        <pc:spChg chg="del">
          <ac:chgData name="Tay Kiok Teck" userId="6ba55aec-4b21-4dd7-a9c4-f7a6c1429bfc" providerId="ADAL" clId="{06C86E5B-CAA4-4F73-8DAE-A34FF3C60AFA}" dt="2023-07-21T07:15:28.440" v="458" actId="478"/>
          <ac:spMkLst>
            <pc:docMk/>
            <pc:sldMk cId="3446057551" sldId="314"/>
            <ac:spMk id="11" creationId="{0FA0D824-46A2-44CE-9955-22FC36F895BE}"/>
          </ac:spMkLst>
        </pc:spChg>
        <pc:spChg chg="del">
          <ac:chgData name="Tay Kiok Teck" userId="6ba55aec-4b21-4dd7-a9c4-f7a6c1429bfc" providerId="ADAL" clId="{06C86E5B-CAA4-4F73-8DAE-A34FF3C60AFA}" dt="2023-07-21T07:12:35.971" v="222" actId="478"/>
          <ac:spMkLst>
            <pc:docMk/>
            <pc:sldMk cId="3446057551" sldId="314"/>
            <ac:spMk id="12" creationId="{6D521ED6-904C-4B11-AE43-17D97A089055}"/>
          </ac:spMkLst>
        </pc:spChg>
        <pc:spChg chg="del">
          <ac:chgData name="Tay Kiok Teck" userId="6ba55aec-4b21-4dd7-a9c4-f7a6c1429bfc" providerId="ADAL" clId="{06C86E5B-CAA4-4F73-8DAE-A34FF3C60AFA}" dt="2023-07-21T07:12:45.931" v="224" actId="478"/>
          <ac:spMkLst>
            <pc:docMk/>
            <pc:sldMk cId="3446057551" sldId="314"/>
            <ac:spMk id="13" creationId="{4026BE1E-481A-404A-AD07-E2236EA1E02A}"/>
          </ac:spMkLst>
        </pc:spChg>
        <pc:spChg chg="del mod">
          <ac:chgData name="Tay Kiok Teck" userId="6ba55aec-4b21-4dd7-a9c4-f7a6c1429bfc" providerId="ADAL" clId="{06C86E5B-CAA4-4F73-8DAE-A34FF3C60AFA}" dt="2023-07-21T07:12:45.931" v="224" actId="478"/>
          <ac:spMkLst>
            <pc:docMk/>
            <pc:sldMk cId="3446057551" sldId="314"/>
            <ac:spMk id="14" creationId="{23B6F286-8D53-4A08-854C-80B3BD117F42}"/>
          </ac:spMkLst>
        </pc:spChg>
        <pc:spChg chg="del mod">
          <ac:chgData name="Tay Kiok Teck" userId="6ba55aec-4b21-4dd7-a9c4-f7a6c1429bfc" providerId="ADAL" clId="{06C86E5B-CAA4-4F73-8DAE-A34FF3C60AFA}" dt="2023-07-21T07:15:25.263" v="457" actId="478"/>
          <ac:spMkLst>
            <pc:docMk/>
            <pc:sldMk cId="3446057551" sldId="314"/>
            <ac:spMk id="15" creationId="{F41C25D6-8054-4CE6-ACF4-8CCD2BBC4A52}"/>
          </ac:spMkLst>
        </pc:spChg>
        <pc:spChg chg="add mod">
          <ac:chgData name="Tay Kiok Teck" userId="6ba55aec-4b21-4dd7-a9c4-f7a6c1429bfc" providerId="ADAL" clId="{06C86E5B-CAA4-4F73-8DAE-A34FF3C60AFA}" dt="2023-07-21T07:13:27.702" v="345" actId="1035"/>
          <ac:spMkLst>
            <pc:docMk/>
            <pc:sldMk cId="3446057551" sldId="314"/>
            <ac:spMk id="17" creationId="{5FEDAAB9-691A-27E2-9715-FC0969378929}"/>
          </ac:spMkLst>
        </pc:spChg>
        <pc:spChg chg="mod">
          <ac:chgData name="Tay Kiok Teck" userId="6ba55aec-4b21-4dd7-a9c4-f7a6c1429bfc" providerId="ADAL" clId="{06C86E5B-CAA4-4F73-8DAE-A34FF3C60AFA}" dt="2023-07-21T07:27:00.755" v="649" actId="20577"/>
          <ac:spMkLst>
            <pc:docMk/>
            <pc:sldMk cId="3446057551" sldId="314"/>
            <ac:spMk id="20" creationId="{7E0FD873-4A70-4B7C-9084-3946009A051C}"/>
          </ac:spMkLst>
        </pc:spChg>
        <pc:spChg chg="add del mod">
          <ac:chgData name="Tay Kiok Teck" userId="6ba55aec-4b21-4dd7-a9c4-f7a6c1429bfc" providerId="ADAL" clId="{06C86E5B-CAA4-4F73-8DAE-A34FF3C60AFA}" dt="2023-07-21T07:26:37.138" v="636" actId="20577"/>
          <ac:spMkLst>
            <pc:docMk/>
            <pc:sldMk cId="3446057551" sldId="314"/>
            <ac:spMk id="21" creationId="{485A214F-09CB-4057-9133-6D22E0BEADE0}"/>
          </ac:spMkLst>
        </pc:spChg>
        <pc:spChg chg="add del mod">
          <ac:chgData name="Tay Kiok Teck" userId="6ba55aec-4b21-4dd7-a9c4-f7a6c1429bfc" providerId="ADAL" clId="{06C86E5B-CAA4-4F73-8DAE-A34FF3C60AFA}" dt="2023-07-21T07:26:31.268" v="632" actId="20577"/>
          <ac:spMkLst>
            <pc:docMk/>
            <pc:sldMk cId="3446057551" sldId="314"/>
            <ac:spMk id="22" creationId="{761FF6B3-A0FA-452F-A362-0516549E59FB}"/>
          </ac:spMkLst>
        </pc:spChg>
        <pc:spChg chg="add mod">
          <ac:chgData name="Tay Kiok Teck" userId="6ba55aec-4b21-4dd7-a9c4-f7a6c1429bfc" providerId="ADAL" clId="{06C86E5B-CAA4-4F73-8DAE-A34FF3C60AFA}" dt="2023-07-21T07:13:27.702" v="345" actId="1035"/>
          <ac:spMkLst>
            <pc:docMk/>
            <pc:sldMk cId="3446057551" sldId="314"/>
            <ac:spMk id="23" creationId="{CE675C20-E1FB-F2AE-498E-2BAE696D4439}"/>
          </ac:spMkLst>
        </pc:spChg>
        <pc:spChg chg="mod">
          <ac:chgData name="Tay Kiok Teck" userId="6ba55aec-4b21-4dd7-a9c4-f7a6c1429bfc" providerId="ADAL" clId="{06C86E5B-CAA4-4F73-8DAE-A34FF3C60AFA}" dt="2023-07-21T07:15:37.889" v="460" actId="20577"/>
          <ac:spMkLst>
            <pc:docMk/>
            <pc:sldMk cId="3446057551" sldId="314"/>
            <ac:spMk id="24" creationId="{9CE82774-2E46-40C4-BDA7-A17FB1703053}"/>
          </ac:spMkLst>
        </pc:spChg>
        <pc:spChg chg="mod">
          <ac:chgData name="Tay Kiok Teck" userId="6ba55aec-4b21-4dd7-a9c4-f7a6c1429bfc" providerId="ADAL" clId="{06C86E5B-CAA4-4F73-8DAE-A34FF3C60AFA}" dt="2023-07-21T07:15:41.852" v="464" actId="20577"/>
          <ac:spMkLst>
            <pc:docMk/>
            <pc:sldMk cId="3446057551" sldId="314"/>
            <ac:spMk id="25" creationId="{3C506F2D-D4C1-4E6C-8F3C-4B8E1D4D095A}"/>
          </ac:spMkLst>
        </pc:spChg>
        <pc:spChg chg="del mod">
          <ac:chgData name="Tay Kiok Teck" userId="6ba55aec-4b21-4dd7-a9c4-f7a6c1429bfc" providerId="ADAL" clId="{06C86E5B-CAA4-4F73-8DAE-A34FF3C60AFA}" dt="2023-07-21T07:12:30.097" v="220" actId="478"/>
          <ac:spMkLst>
            <pc:docMk/>
            <pc:sldMk cId="3446057551" sldId="314"/>
            <ac:spMk id="28" creationId="{189DA365-728B-4A41-BE75-DD747961011E}"/>
          </ac:spMkLst>
        </pc:spChg>
        <pc:spChg chg="add mod">
          <ac:chgData name="Tay Kiok Teck" userId="6ba55aec-4b21-4dd7-a9c4-f7a6c1429bfc" providerId="ADAL" clId="{06C86E5B-CAA4-4F73-8DAE-A34FF3C60AFA}" dt="2023-07-21T07:18:29.524" v="547" actId="1076"/>
          <ac:spMkLst>
            <pc:docMk/>
            <pc:sldMk cId="3446057551" sldId="314"/>
            <ac:spMk id="29" creationId="{D6AD43AD-EE0C-1A28-BB54-82469BF0B72E}"/>
          </ac:spMkLst>
        </pc:spChg>
        <pc:spChg chg="add mod">
          <ac:chgData name="Tay Kiok Teck" userId="6ba55aec-4b21-4dd7-a9c4-f7a6c1429bfc" providerId="ADAL" clId="{06C86E5B-CAA4-4F73-8DAE-A34FF3C60AFA}" dt="2023-07-21T07:18:51.231" v="550" actId="1076"/>
          <ac:spMkLst>
            <pc:docMk/>
            <pc:sldMk cId="3446057551" sldId="314"/>
            <ac:spMk id="30" creationId="{533C0278-0A91-775B-58D2-9894973C3372}"/>
          </ac:spMkLst>
        </pc:spChg>
        <pc:spChg chg="add del mod">
          <ac:chgData name="Tay Kiok Teck" userId="6ba55aec-4b21-4dd7-a9c4-f7a6c1429bfc" providerId="ADAL" clId="{06C86E5B-CAA4-4F73-8DAE-A34FF3C60AFA}" dt="2023-07-21T07:25:54.184" v="615"/>
          <ac:spMkLst>
            <pc:docMk/>
            <pc:sldMk cId="3446057551" sldId="314"/>
            <ac:spMk id="32" creationId="{55382E33-757A-10C6-6602-CA63AEBF2B6D}"/>
          </ac:spMkLst>
        </pc:spChg>
        <pc:spChg chg="add del mod">
          <ac:chgData name="Tay Kiok Teck" userId="6ba55aec-4b21-4dd7-a9c4-f7a6c1429bfc" providerId="ADAL" clId="{06C86E5B-CAA4-4F73-8DAE-A34FF3C60AFA}" dt="2023-07-21T07:25:53.185" v="613"/>
          <ac:spMkLst>
            <pc:docMk/>
            <pc:sldMk cId="3446057551" sldId="314"/>
            <ac:spMk id="33" creationId="{F4CE33C6-6308-3CC6-7782-A9394732B62C}"/>
          </ac:spMkLst>
        </pc:spChg>
        <pc:spChg chg="del mod">
          <ac:chgData name="Tay Kiok Teck" userId="6ba55aec-4b21-4dd7-a9c4-f7a6c1429bfc" providerId="ADAL" clId="{06C86E5B-CAA4-4F73-8DAE-A34FF3C60AFA}" dt="2023-07-21T07:12:28.225" v="219" actId="478"/>
          <ac:spMkLst>
            <pc:docMk/>
            <pc:sldMk cId="3446057551" sldId="314"/>
            <ac:spMk id="36" creationId="{3B84A81F-A83E-47AE-A226-11EFA8FAFD80}"/>
          </ac:spMkLst>
        </pc:spChg>
        <pc:spChg chg="mod">
          <ac:chgData name="Tay Kiok Teck" userId="6ba55aec-4b21-4dd7-a9c4-f7a6c1429bfc" providerId="ADAL" clId="{06C86E5B-CAA4-4F73-8DAE-A34FF3C60AFA}" dt="2023-07-21T07:23:42.735" v="582" actId="1076"/>
          <ac:spMkLst>
            <pc:docMk/>
            <pc:sldMk cId="3446057551" sldId="314"/>
            <ac:spMk id="40" creationId="{9031FC1D-1F9A-D9B6-4CDB-6F83D350A8E2}"/>
          </ac:spMkLst>
        </pc:spChg>
        <pc:spChg chg="mod">
          <ac:chgData name="Tay Kiok Teck" userId="6ba55aec-4b21-4dd7-a9c4-f7a6c1429bfc" providerId="ADAL" clId="{06C86E5B-CAA4-4F73-8DAE-A34FF3C60AFA}" dt="2023-07-21T07:24:02.119" v="600" actId="1076"/>
          <ac:spMkLst>
            <pc:docMk/>
            <pc:sldMk cId="3446057551" sldId="314"/>
            <ac:spMk id="44" creationId="{B4F20BC8-01FC-510E-B92F-AA85F32D4EDC}"/>
          </ac:spMkLst>
        </pc:spChg>
        <pc:spChg chg="mod">
          <ac:chgData name="Tay Kiok Teck" userId="6ba55aec-4b21-4dd7-a9c4-f7a6c1429bfc" providerId="ADAL" clId="{06C86E5B-CAA4-4F73-8DAE-A34FF3C60AFA}" dt="2023-07-21T07:56:58.817" v="671" actId="20577"/>
          <ac:spMkLst>
            <pc:docMk/>
            <pc:sldMk cId="3446057551" sldId="314"/>
            <ac:spMk id="46" creationId="{70110C9A-CDE0-9783-901B-D2D980462698}"/>
          </ac:spMkLst>
        </pc:spChg>
        <pc:spChg chg="mod">
          <ac:chgData name="Tay Kiok Teck" userId="6ba55aec-4b21-4dd7-a9c4-f7a6c1429bfc" providerId="ADAL" clId="{06C86E5B-CAA4-4F73-8DAE-A34FF3C60AFA}" dt="2023-07-21T07:16:18.901" v="545" actId="20577"/>
          <ac:spMkLst>
            <pc:docMk/>
            <pc:sldMk cId="3446057551" sldId="314"/>
            <ac:spMk id="47" creationId="{8984700F-27F0-CF4C-9967-4E1C25FB9559}"/>
          </ac:spMkLst>
        </pc:spChg>
        <pc:spChg chg="mod">
          <ac:chgData name="Tay Kiok Teck" userId="6ba55aec-4b21-4dd7-a9c4-f7a6c1429bfc" providerId="ADAL" clId="{06C86E5B-CAA4-4F73-8DAE-A34FF3C60AFA}" dt="2023-07-21T07:22:37.204" v="564" actId="20577"/>
          <ac:spMkLst>
            <pc:docMk/>
            <pc:sldMk cId="3446057551" sldId="314"/>
            <ac:spMk id="48" creationId="{52FC75BB-4B6F-2451-409B-30BF526D514C}"/>
          </ac:spMkLst>
        </pc:spChg>
        <pc:spChg chg="mod">
          <ac:chgData name="Tay Kiok Teck" userId="6ba55aec-4b21-4dd7-a9c4-f7a6c1429bfc" providerId="ADAL" clId="{06C86E5B-CAA4-4F73-8DAE-A34FF3C60AFA}" dt="2023-07-21T07:56:09.148" v="667" actId="20577"/>
          <ac:spMkLst>
            <pc:docMk/>
            <pc:sldMk cId="3446057551" sldId="314"/>
            <ac:spMk id="50" creationId="{9218B2B4-DC13-B5F7-1514-D014DDF5C7C0}"/>
          </ac:spMkLst>
        </pc:spChg>
        <pc:spChg chg="mod">
          <ac:chgData name="Tay Kiok Teck" userId="6ba55aec-4b21-4dd7-a9c4-f7a6c1429bfc" providerId="ADAL" clId="{06C86E5B-CAA4-4F73-8DAE-A34FF3C60AFA}" dt="2023-07-21T07:22:52.651" v="570" actId="20577"/>
          <ac:spMkLst>
            <pc:docMk/>
            <pc:sldMk cId="3446057551" sldId="314"/>
            <ac:spMk id="52" creationId="{45D73A6B-25C6-959E-C507-AEA48A891111}"/>
          </ac:spMkLst>
        </pc:spChg>
        <pc:graphicFrameChg chg="del mod">
          <ac:chgData name="Tay Kiok Teck" userId="6ba55aec-4b21-4dd7-a9c4-f7a6c1429bfc" providerId="ADAL" clId="{06C86E5B-CAA4-4F73-8DAE-A34FF3C60AFA}" dt="2023-07-21T07:15:22.884" v="455" actId="478"/>
          <ac:graphicFrameMkLst>
            <pc:docMk/>
            <pc:sldMk cId="3446057551" sldId="314"/>
            <ac:graphicFrameMk id="8" creationId="{0F44DD2B-F025-4F2E-963B-F95EC2B74DA7}"/>
          </ac:graphicFrameMkLst>
        </pc:graphicFrameChg>
        <pc:graphicFrameChg chg="add del mod">
          <ac:chgData name="Tay Kiok Teck" userId="6ba55aec-4b21-4dd7-a9c4-f7a6c1429bfc" providerId="ADAL" clId="{06C86E5B-CAA4-4F73-8DAE-A34FF3C60AFA}" dt="2023-07-21T07:12:34.268" v="221" actId="478"/>
          <ac:graphicFrameMkLst>
            <pc:docMk/>
            <pc:sldMk cId="3446057551" sldId="314"/>
            <ac:graphicFrameMk id="9" creationId="{CAB50EA5-185C-42F0-83A1-89C9F029CAE5}"/>
          </ac:graphicFrameMkLst>
        </pc:graphicFrameChg>
        <pc:graphicFrameChg chg="mod">
          <ac:chgData name="Tay Kiok Teck" userId="6ba55aec-4b21-4dd7-a9c4-f7a6c1429bfc" providerId="ADAL" clId="{06C86E5B-CAA4-4F73-8DAE-A34FF3C60AFA}" dt="2023-07-21T07:25:54.639" v="616" actId="1076"/>
          <ac:graphicFrameMkLst>
            <pc:docMk/>
            <pc:sldMk cId="3446057551" sldId="314"/>
            <ac:graphicFrameMk id="18" creationId="{9D1EABA4-938D-48E8-B9C1-278449758D6F}"/>
          </ac:graphicFrameMkLst>
        </pc:graphicFrameChg>
        <pc:graphicFrameChg chg="add mod">
          <ac:chgData name="Tay Kiok Teck" userId="6ba55aec-4b21-4dd7-a9c4-f7a6c1429bfc" providerId="ADAL" clId="{06C86E5B-CAA4-4F73-8DAE-A34FF3C60AFA}" dt="2023-07-21T07:15:03.911" v="452" actId="1036"/>
          <ac:graphicFrameMkLst>
            <pc:docMk/>
            <pc:sldMk cId="3446057551" sldId="314"/>
            <ac:graphicFrameMk id="26" creationId="{E59B13A1-CA5A-5F39-B0F9-EA18981F0853}"/>
          </ac:graphicFrameMkLst>
        </pc:graphicFrameChg>
        <pc:graphicFrameChg chg="add mod">
          <ac:chgData name="Tay Kiok Teck" userId="6ba55aec-4b21-4dd7-a9c4-f7a6c1429bfc" providerId="ADAL" clId="{06C86E5B-CAA4-4F73-8DAE-A34FF3C60AFA}" dt="2023-07-24T07:52:13.343" v="2088" actId="1036"/>
          <ac:graphicFrameMkLst>
            <pc:docMk/>
            <pc:sldMk cId="3446057551" sldId="314"/>
            <ac:graphicFrameMk id="27" creationId="{47AA283C-FCDA-270D-E859-852D056297CC}"/>
          </ac:graphicFrameMkLst>
        </pc:graphicFrameChg>
        <pc:graphicFrameChg chg="add del mod">
          <ac:chgData name="Tay Kiok Teck" userId="6ba55aec-4b21-4dd7-a9c4-f7a6c1429bfc" providerId="ADAL" clId="{06C86E5B-CAA4-4F73-8DAE-A34FF3C60AFA}" dt="2023-07-21T07:25:57.215" v="620"/>
          <ac:graphicFrameMkLst>
            <pc:docMk/>
            <pc:sldMk cId="3446057551" sldId="314"/>
            <ac:graphicFrameMk id="31" creationId="{21F49EEF-23D8-45E4-B22B-59A4627D8DFF}"/>
          </ac:graphicFrameMkLst>
        </pc:graphicFrameChg>
        <pc:graphicFrameChg chg="add del">
          <ac:chgData name="Tay Kiok Teck" userId="6ba55aec-4b21-4dd7-a9c4-f7a6c1429bfc" providerId="ADAL" clId="{06C86E5B-CAA4-4F73-8DAE-A34FF3C60AFA}" dt="2023-07-21T07:25:57.662" v="621" actId="478"/>
          <ac:graphicFrameMkLst>
            <pc:docMk/>
            <pc:sldMk cId="3446057551" sldId="314"/>
            <ac:graphicFrameMk id="42" creationId="{1814F6E6-9B1B-416C-B429-5E8E1CAA9A34}"/>
          </ac:graphicFrameMkLst>
        </pc:graphicFrameChg>
        <pc:graphicFrameChg chg="mod">
          <ac:chgData name="Tay Kiok Teck" userId="6ba55aec-4b21-4dd7-a9c4-f7a6c1429bfc" providerId="ADAL" clId="{06C86E5B-CAA4-4F73-8DAE-A34FF3C60AFA}" dt="2023-07-21T07:57:07.608" v="674" actId="1076"/>
          <ac:graphicFrameMkLst>
            <pc:docMk/>
            <pc:sldMk cId="3446057551" sldId="314"/>
            <ac:graphicFrameMk id="49" creationId="{FF3B6FA1-ED1A-D146-5DF5-17BFE1E0E6BF}"/>
          </ac:graphicFrameMkLst>
        </pc:graphicFrameChg>
        <pc:graphicFrameChg chg="mod">
          <ac:chgData name="Tay Kiok Teck" userId="6ba55aec-4b21-4dd7-a9c4-f7a6c1429bfc" providerId="ADAL" clId="{06C86E5B-CAA4-4F73-8DAE-A34FF3C60AFA}" dt="2023-07-24T07:52:02.439" v="2076" actId="1038"/>
          <ac:graphicFrameMkLst>
            <pc:docMk/>
            <pc:sldMk cId="3446057551" sldId="314"/>
            <ac:graphicFrameMk id="51" creationId="{20BC98C2-7734-539A-8877-BA48FAC8F3A0}"/>
          </ac:graphicFrameMkLst>
        </pc:graphicFrameChg>
      </pc:sldChg>
      <pc:sldChg chg="modSp mod">
        <pc:chgData name="Tay Kiok Teck" userId="6ba55aec-4b21-4dd7-a9c4-f7a6c1429bfc" providerId="ADAL" clId="{06C86E5B-CAA4-4F73-8DAE-A34FF3C60AFA}" dt="2023-07-25T05:58:17.056" v="2256" actId="20577"/>
        <pc:sldMkLst>
          <pc:docMk/>
          <pc:sldMk cId="3170086070" sldId="315"/>
        </pc:sldMkLst>
        <pc:graphicFrameChg chg="mod modGraphic">
          <ac:chgData name="Tay Kiok Teck" userId="6ba55aec-4b21-4dd7-a9c4-f7a6c1429bfc" providerId="ADAL" clId="{06C86E5B-CAA4-4F73-8DAE-A34FF3C60AFA}" dt="2023-07-25T05:58:17.056" v="2256" actId="20577"/>
          <ac:graphicFrameMkLst>
            <pc:docMk/>
            <pc:sldMk cId="3170086070" sldId="315"/>
            <ac:graphicFrameMk id="39" creationId="{3ED1BF3A-23B1-4CB6-AE20-305A05D7DD41}"/>
          </ac:graphicFrameMkLst>
        </pc:graphicFrameChg>
      </pc:sldChg>
      <pc:sldChg chg="modSp mod">
        <pc:chgData name="Tay Kiok Teck" userId="6ba55aec-4b21-4dd7-a9c4-f7a6c1429bfc" providerId="ADAL" clId="{06C86E5B-CAA4-4F73-8DAE-A34FF3C60AFA}" dt="2023-07-25T06:01:03.106" v="2292" actId="20577"/>
        <pc:sldMkLst>
          <pc:docMk/>
          <pc:sldMk cId="854259666" sldId="316"/>
        </pc:sldMkLst>
        <pc:spChg chg="mod">
          <ac:chgData name="Tay Kiok Teck" userId="6ba55aec-4b21-4dd7-a9c4-f7a6c1429bfc" providerId="ADAL" clId="{06C86E5B-CAA4-4F73-8DAE-A34FF3C60AFA}" dt="2023-07-25T06:01:03.106" v="2292" actId="20577"/>
          <ac:spMkLst>
            <pc:docMk/>
            <pc:sldMk cId="854259666" sldId="316"/>
            <ac:spMk id="10" creationId="{74926909-060C-47F5-A78D-CD8385D9B37C}"/>
          </ac:spMkLst>
        </pc:spChg>
        <pc:spChg chg="mod">
          <ac:chgData name="Tay Kiok Teck" userId="6ba55aec-4b21-4dd7-a9c4-f7a6c1429bfc" providerId="ADAL" clId="{06C86E5B-CAA4-4F73-8DAE-A34FF3C60AFA}" dt="2023-07-25T06:00:06.304" v="2286" actId="1037"/>
          <ac:spMkLst>
            <pc:docMk/>
            <pc:sldMk cId="854259666" sldId="316"/>
            <ac:spMk id="11" creationId="{D3F9F8F1-9927-4089-97D6-FC6CCE9A0618}"/>
          </ac:spMkLst>
        </pc:spChg>
        <pc:spChg chg="mod">
          <ac:chgData name="Tay Kiok Teck" userId="6ba55aec-4b21-4dd7-a9c4-f7a6c1429bfc" providerId="ADAL" clId="{06C86E5B-CAA4-4F73-8DAE-A34FF3C60AFA}" dt="2023-07-25T06:00:06.304" v="2286" actId="1037"/>
          <ac:spMkLst>
            <pc:docMk/>
            <pc:sldMk cId="854259666" sldId="316"/>
            <ac:spMk id="12" creationId="{BA6ED97A-A25B-4732-971A-E895DDD28428}"/>
          </ac:spMkLst>
        </pc:spChg>
        <pc:spChg chg="mod">
          <ac:chgData name="Tay Kiok Teck" userId="6ba55aec-4b21-4dd7-a9c4-f7a6c1429bfc" providerId="ADAL" clId="{06C86E5B-CAA4-4F73-8DAE-A34FF3C60AFA}" dt="2023-07-25T06:00:06.304" v="2286" actId="1037"/>
          <ac:spMkLst>
            <pc:docMk/>
            <pc:sldMk cId="854259666" sldId="316"/>
            <ac:spMk id="13" creationId="{E3B3CF74-B930-49B1-9AA1-8B155D51CC0D}"/>
          </ac:spMkLst>
        </pc:spChg>
        <pc:graphicFrameChg chg="mod">
          <ac:chgData name="Tay Kiok Teck" userId="6ba55aec-4b21-4dd7-a9c4-f7a6c1429bfc" providerId="ADAL" clId="{06C86E5B-CAA4-4F73-8DAE-A34FF3C60AFA}" dt="2023-07-25T05:59:49.824" v="2258" actId="1076"/>
          <ac:graphicFrameMkLst>
            <pc:docMk/>
            <pc:sldMk cId="854259666" sldId="316"/>
            <ac:graphicFrameMk id="9" creationId="{11B089C3-6F2D-400E-9544-9C965C9FAD1F}"/>
          </ac:graphicFrameMkLst>
        </pc:graphicFrameChg>
      </pc:sldChg>
      <pc:sldChg chg="addSp delSp modSp mod">
        <pc:chgData name="Tay Kiok Teck" userId="6ba55aec-4b21-4dd7-a9c4-f7a6c1429bfc" providerId="ADAL" clId="{06C86E5B-CAA4-4F73-8DAE-A34FF3C60AFA}" dt="2023-07-24T07:49:52.619" v="2064" actId="20577"/>
        <pc:sldMkLst>
          <pc:docMk/>
          <pc:sldMk cId="3415345375" sldId="317"/>
        </pc:sldMkLst>
        <pc:spChg chg="add del mod">
          <ac:chgData name="Tay Kiok Teck" userId="6ba55aec-4b21-4dd7-a9c4-f7a6c1429bfc" providerId="ADAL" clId="{06C86E5B-CAA4-4F73-8DAE-A34FF3C60AFA}" dt="2023-07-21T09:31:23.640" v="1162" actId="478"/>
          <ac:spMkLst>
            <pc:docMk/>
            <pc:sldMk cId="3415345375" sldId="317"/>
            <ac:spMk id="2" creationId="{D2ED39C3-575C-6545-0695-D38DD5653BC9}"/>
          </ac:spMkLst>
        </pc:spChg>
        <pc:spChg chg="add mod">
          <ac:chgData name="Tay Kiok Teck" userId="6ba55aec-4b21-4dd7-a9c4-f7a6c1429bfc" providerId="ADAL" clId="{06C86E5B-CAA4-4F73-8DAE-A34FF3C60AFA}" dt="2023-07-21T09:31:27.630" v="1164"/>
          <ac:spMkLst>
            <pc:docMk/>
            <pc:sldMk cId="3415345375" sldId="317"/>
            <ac:spMk id="5" creationId="{53524C8B-EA0D-5B61-EAB0-B1633BE7C5FF}"/>
          </ac:spMkLst>
        </pc:spChg>
        <pc:spChg chg="del">
          <ac:chgData name="Tay Kiok Teck" userId="6ba55aec-4b21-4dd7-a9c4-f7a6c1429bfc" providerId="ADAL" clId="{06C86E5B-CAA4-4F73-8DAE-A34FF3C60AFA}" dt="2023-07-21T09:31:23.640" v="1162" actId="478"/>
          <ac:spMkLst>
            <pc:docMk/>
            <pc:sldMk cId="3415345375" sldId="317"/>
            <ac:spMk id="10" creationId="{20F9AC71-6D4F-4A56-8D35-2EE1DE48C985}"/>
          </ac:spMkLst>
        </pc:spChg>
        <pc:spChg chg="add mod">
          <ac:chgData name="Tay Kiok Teck" userId="6ba55aec-4b21-4dd7-a9c4-f7a6c1429bfc" providerId="ADAL" clId="{06C86E5B-CAA4-4F73-8DAE-A34FF3C60AFA}" dt="2023-07-21T09:33:07.835" v="1203" actId="1076"/>
          <ac:spMkLst>
            <pc:docMk/>
            <pc:sldMk cId="3415345375" sldId="317"/>
            <ac:spMk id="11" creationId="{D4A7B669-7571-2859-CB8F-18792BC30A46}"/>
          </ac:spMkLst>
        </pc:spChg>
        <pc:spChg chg="add mod">
          <ac:chgData name="Tay Kiok Teck" userId="6ba55aec-4b21-4dd7-a9c4-f7a6c1429bfc" providerId="ADAL" clId="{06C86E5B-CAA4-4F73-8DAE-A34FF3C60AFA}" dt="2023-07-21T09:31:27.630" v="1164"/>
          <ac:spMkLst>
            <pc:docMk/>
            <pc:sldMk cId="3415345375" sldId="317"/>
            <ac:spMk id="12" creationId="{8282F292-179B-26B5-CB41-7EE7378529E7}"/>
          </ac:spMkLst>
        </pc:spChg>
        <pc:spChg chg="add mod">
          <ac:chgData name="Tay Kiok Teck" userId="6ba55aec-4b21-4dd7-a9c4-f7a6c1429bfc" providerId="ADAL" clId="{06C86E5B-CAA4-4F73-8DAE-A34FF3C60AFA}" dt="2023-07-21T09:31:27.630" v="1164"/>
          <ac:spMkLst>
            <pc:docMk/>
            <pc:sldMk cId="3415345375" sldId="317"/>
            <ac:spMk id="13" creationId="{B17E79B3-C332-CF57-C974-323529D01881}"/>
          </ac:spMkLst>
        </pc:spChg>
        <pc:spChg chg="add del mod">
          <ac:chgData name="Tay Kiok Teck" userId="6ba55aec-4b21-4dd7-a9c4-f7a6c1429bfc" providerId="ADAL" clId="{06C86E5B-CAA4-4F73-8DAE-A34FF3C60AFA}" dt="2023-07-21T09:32:31.729" v="1168" actId="478"/>
          <ac:spMkLst>
            <pc:docMk/>
            <pc:sldMk cId="3415345375" sldId="317"/>
            <ac:spMk id="14" creationId="{D8A03752-8635-6AF8-2736-9BA6F215F0B8}"/>
          </ac:spMkLst>
        </pc:spChg>
        <pc:spChg chg="add mod">
          <ac:chgData name="Tay Kiok Teck" userId="6ba55aec-4b21-4dd7-a9c4-f7a6c1429bfc" providerId="ADAL" clId="{06C86E5B-CAA4-4F73-8DAE-A34FF3C60AFA}" dt="2023-07-21T09:32:39.557" v="1196" actId="1037"/>
          <ac:spMkLst>
            <pc:docMk/>
            <pc:sldMk cId="3415345375" sldId="317"/>
            <ac:spMk id="15" creationId="{12BC77B0-1C84-DBC5-B47A-26C0289D245E}"/>
          </ac:spMkLst>
        </pc:spChg>
        <pc:spChg chg="add mod">
          <ac:chgData name="Tay Kiok Teck" userId="6ba55aec-4b21-4dd7-a9c4-f7a6c1429bfc" providerId="ADAL" clId="{06C86E5B-CAA4-4F73-8DAE-A34FF3C60AFA}" dt="2023-07-21T09:32:39.557" v="1196" actId="1037"/>
          <ac:spMkLst>
            <pc:docMk/>
            <pc:sldMk cId="3415345375" sldId="317"/>
            <ac:spMk id="16" creationId="{5D702002-65DC-4C15-2143-BEED2AAFD02A}"/>
          </ac:spMkLst>
        </pc:spChg>
        <pc:spChg chg="add mod">
          <ac:chgData name="Tay Kiok Teck" userId="6ba55aec-4b21-4dd7-a9c4-f7a6c1429bfc" providerId="ADAL" clId="{06C86E5B-CAA4-4F73-8DAE-A34FF3C60AFA}" dt="2023-07-21T09:32:39.557" v="1196" actId="1037"/>
          <ac:spMkLst>
            <pc:docMk/>
            <pc:sldMk cId="3415345375" sldId="317"/>
            <ac:spMk id="17" creationId="{48213679-A436-219E-3DB5-60A0A5BAA02F}"/>
          </ac:spMkLst>
        </pc:spChg>
        <pc:spChg chg="del">
          <ac:chgData name="Tay Kiok Teck" userId="6ba55aec-4b21-4dd7-a9c4-f7a6c1429bfc" providerId="ADAL" clId="{06C86E5B-CAA4-4F73-8DAE-A34FF3C60AFA}" dt="2023-07-21T09:31:23.640" v="1162" actId="478"/>
          <ac:spMkLst>
            <pc:docMk/>
            <pc:sldMk cId="3415345375" sldId="317"/>
            <ac:spMk id="18" creationId="{15ACB153-038F-41AB-B829-D845170440DC}"/>
          </ac:spMkLst>
        </pc:spChg>
        <pc:spChg chg="del">
          <ac:chgData name="Tay Kiok Teck" userId="6ba55aec-4b21-4dd7-a9c4-f7a6c1429bfc" providerId="ADAL" clId="{06C86E5B-CAA4-4F73-8DAE-A34FF3C60AFA}" dt="2023-07-21T09:31:23.640" v="1162" actId="478"/>
          <ac:spMkLst>
            <pc:docMk/>
            <pc:sldMk cId="3415345375" sldId="317"/>
            <ac:spMk id="19" creationId="{EAC37273-1F5A-4CB7-A50D-D30B3347D8A4}"/>
          </ac:spMkLst>
        </pc:spChg>
        <pc:spChg chg="add mod">
          <ac:chgData name="Tay Kiok Teck" userId="6ba55aec-4b21-4dd7-a9c4-f7a6c1429bfc" providerId="ADAL" clId="{06C86E5B-CAA4-4F73-8DAE-A34FF3C60AFA}" dt="2023-07-21T09:33:19.577" v="1213" actId="20577"/>
          <ac:spMkLst>
            <pc:docMk/>
            <pc:sldMk cId="3415345375" sldId="317"/>
            <ac:spMk id="20" creationId="{C6CEFEDD-4622-0771-4425-581A302ED83B}"/>
          </ac:spMkLst>
        </pc:spChg>
        <pc:spChg chg="del">
          <ac:chgData name="Tay Kiok Teck" userId="6ba55aec-4b21-4dd7-a9c4-f7a6c1429bfc" providerId="ADAL" clId="{06C86E5B-CAA4-4F73-8DAE-A34FF3C60AFA}" dt="2023-07-21T09:28:19.111" v="1097" actId="478"/>
          <ac:spMkLst>
            <pc:docMk/>
            <pc:sldMk cId="3415345375" sldId="317"/>
            <ac:spMk id="22" creationId="{7E0639C0-AEAD-361E-243C-FA5FCD864C57}"/>
          </ac:spMkLst>
        </pc:spChg>
        <pc:spChg chg="del mod">
          <ac:chgData name="Tay Kiok Teck" userId="6ba55aec-4b21-4dd7-a9c4-f7a6c1429bfc" providerId="ADAL" clId="{06C86E5B-CAA4-4F73-8DAE-A34FF3C60AFA}" dt="2023-07-21T09:31:23.640" v="1162" actId="478"/>
          <ac:spMkLst>
            <pc:docMk/>
            <pc:sldMk cId="3415345375" sldId="317"/>
            <ac:spMk id="23" creationId="{C40A4414-4910-02A9-4110-7B1357B42E62}"/>
          </ac:spMkLst>
        </pc:spChg>
        <pc:spChg chg="del mod">
          <ac:chgData name="Tay Kiok Teck" userId="6ba55aec-4b21-4dd7-a9c4-f7a6c1429bfc" providerId="ADAL" clId="{06C86E5B-CAA4-4F73-8DAE-A34FF3C60AFA}" dt="2023-07-21T09:31:23.640" v="1162" actId="478"/>
          <ac:spMkLst>
            <pc:docMk/>
            <pc:sldMk cId="3415345375" sldId="317"/>
            <ac:spMk id="24" creationId="{2665D2FB-45F0-D2A3-9F62-4787DD09CCE5}"/>
          </ac:spMkLst>
        </pc:spChg>
        <pc:spChg chg="del mod">
          <ac:chgData name="Tay Kiok Teck" userId="6ba55aec-4b21-4dd7-a9c4-f7a6c1429bfc" providerId="ADAL" clId="{06C86E5B-CAA4-4F73-8DAE-A34FF3C60AFA}" dt="2023-07-21T09:31:23.640" v="1162" actId="478"/>
          <ac:spMkLst>
            <pc:docMk/>
            <pc:sldMk cId="3415345375" sldId="317"/>
            <ac:spMk id="25" creationId="{BD1EE7FC-ADEF-4C0E-36A4-F7B6C4202396}"/>
          </ac:spMkLst>
        </pc:spChg>
        <pc:spChg chg="del mod">
          <ac:chgData name="Tay Kiok Teck" userId="6ba55aec-4b21-4dd7-a9c4-f7a6c1429bfc" providerId="ADAL" clId="{06C86E5B-CAA4-4F73-8DAE-A34FF3C60AFA}" dt="2023-07-21T09:31:23.640" v="1162" actId="478"/>
          <ac:spMkLst>
            <pc:docMk/>
            <pc:sldMk cId="3415345375" sldId="317"/>
            <ac:spMk id="26" creationId="{FB52B0D5-10B7-B011-D3C4-142E5971113F}"/>
          </ac:spMkLst>
        </pc:spChg>
        <pc:spChg chg="del mod">
          <ac:chgData name="Tay Kiok Teck" userId="6ba55aec-4b21-4dd7-a9c4-f7a6c1429bfc" providerId="ADAL" clId="{06C86E5B-CAA4-4F73-8DAE-A34FF3C60AFA}" dt="2023-07-21T09:31:23.640" v="1162" actId="478"/>
          <ac:spMkLst>
            <pc:docMk/>
            <pc:sldMk cId="3415345375" sldId="317"/>
            <ac:spMk id="27" creationId="{527B9B99-5AC4-A046-A923-D39F786BEE6C}"/>
          </ac:spMkLst>
        </pc:spChg>
        <pc:graphicFrameChg chg="add mod">
          <ac:chgData name="Tay Kiok Teck" userId="6ba55aec-4b21-4dd7-a9c4-f7a6c1429bfc" providerId="ADAL" clId="{06C86E5B-CAA4-4F73-8DAE-A34FF3C60AFA}" dt="2023-07-21T09:33:03.525" v="1201" actId="1076"/>
          <ac:graphicFrameMkLst>
            <pc:docMk/>
            <pc:sldMk cId="3415345375" sldId="317"/>
            <ac:graphicFrameMk id="3" creationId="{F22CDE4E-2CEE-4D7A-D3E5-C04A333F3C6F}"/>
          </ac:graphicFrameMkLst>
        </pc:graphicFrameChg>
        <pc:graphicFrameChg chg="mod modGraphic">
          <ac:chgData name="Tay Kiok Teck" userId="6ba55aec-4b21-4dd7-a9c4-f7a6c1429bfc" providerId="ADAL" clId="{06C86E5B-CAA4-4F73-8DAE-A34FF3C60AFA}" dt="2023-07-24T07:49:52.619" v="2064" actId="20577"/>
          <ac:graphicFrameMkLst>
            <pc:docMk/>
            <pc:sldMk cId="3415345375" sldId="317"/>
            <ac:graphicFrameMk id="6" creationId="{3C60C6F0-C2AB-4085-A70E-6047F7B35ECE}"/>
          </ac:graphicFrameMkLst>
        </pc:graphicFrameChg>
        <pc:graphicFrameChg chg="del mod">
          <ac:chgData name="Tay Kiok Teck" userId="6ba55aec-4b21-4dd7-a9c4-f7a6c1429bfc" providerId="ADAL" clId="{06C86E5B-CAA4-4F73-8DAE-A34FF3C60AFA}" dt="2023-07-21T09:31:26.921" v="1163" actId="478"/>
          <ac:graphicFrameMkLst>
            <pc:docMk/>
            <pc:sldMk cId="3415345375" sldId="317"/>
            <ac:graphicFrameMk id="8" creationId="{132F755D-57AD-4A36-8EEA-2CF303984D79}"/>
          </ac:graphicFrameMkLst>
        </pc:graphicFrameChg>
      </pc:sldChg>
      <pc:sldChg chg="addSp delSp modSp mod">
        <pc:chgData name="Tay Kiok Teck" userId="6ba55aec-4b21-4dd7-a9c4-f7a6c1429bfc" providerId="ADAL" clId="{06C86E5B-CAA4-4F73-8DAE-A34FF3C60AFA}" dt="2023-07-22T02:54:32.521" v="1909" actId="14100"/>
        <pc:sldMkLst>
          <pc:docMk/>
          <pc:sldMk cId="690480705" sldId="319"/>
        </pc:sldMkLst>
        <pc:spChg chg="mod">
          <ac:chgData name="Tay Kiok Teck" userId="6ba55aec-4b21-4dd7-a9c4-f7a6c1429bfc" providerId="ADAL" clId="{06C86E5B-CAA4-4F73-8DAE-A34FF3C60AFA}" dt="2023-07-22T02:52:01.183" v="1903" actId="20577"/>
          <ac:spMkLst>
            <pc:docMk/>
            <pc:sldMk cId="690480705" sldId="319"/>
            <ac:spMk id="18" creationId="{79BC3CC7-9398-EA57-E182-6372199EBC0F}"/>
          </ac:spMkLst>
        </pc:spChg>
        <pc:spChg chg="mod">
          <ac:chgData name="Tay Kiok Teck" userId="6ba55aec-4b21-4dd7-a9c4-f7a6c1429bfc" providerId="ADAL" clId="{06C86E5B-CAA4-4F73-8DAE-A34FF3C60AFA}" dt="2023-07-22T02:51:41.560" v="1889" actId="20577"/>
          <ac:spMkLst>
            <pc:docMk/>
            <pc:sldMk cId="690480705" sldId="319"/>
            <ac:spMk id="21" creationId="{00000000-0000-0000-0000-000000000000}"/>
          </ac:spMkLst>
        </pc:spChg>
        <pc:spChg chg="mod">
          <ac:chgData name="Tay Kiok Teck" userId="6ba55aec-4b21-4dd7-a9c4-f7a6c1429bfc" providerId="ADAL" clId="{06C86E5B-CAA4-4F73-8DAE-A34FF3C60AFA}" dt="2023-07-22T02:50:48.862" v="1849" actId="20577"/>
          <ac:spMkLst>
            <pc:docMk/>
            <pc:sldMk cId="690480705" sldId="319"/>
            <ac:spMk id="27" creationId="{6A13D930-4861-4708-94CD-18E198A8525B}"/>
          </ac:spMkLst>
        </pc:spChg>
        <pc:spChg chg="mod">
          <ac:chgData name="Tay Kiok Teck" userId="6ba55aec-4b21-4dd7-a9c4-f7a6c1429bfc" providerId="ADAL" clId="{06C86E5B-CAA4-4F73-8DAE-A34FF3C60AFA}" dt="2023-07-22T02:51:29.328" v="1879" actId="20577"/>
          <ac:spMkLst>
            <pc:docMk/>
            <pc:sldMk cId="690480705" sldId="319"/>
            <ac:spMk id="29" creationId="{E462C810-FA2A-4FE7-A248-B0839E13F9BA}"/>
          </ac:spMkLst>
        </pc:spChg>
        <pc:spChg chg="mod">
          <ac:chgData name="Tay Kiok Teck" userId="6ba55aec-4b21-4dd7-a9c4-f7a6c1429bfc" providerId="ADAL" clId="{06C86E5B-CAA4-4F73-8DAE-A34FF3C60AFA}" dt="2023-07-22T02:51:23.257" v="1875" actId="20577"/>
          <ac:spMkLst>
            <pc:docMk/>
            <pc:sldMk cId="690480705" sldId="319"/>
            <ac:spMk id="30" creationId="{FF610CE1-6242-442C-B943-D3D75D05035E}"/>
          </ac:spMkLst>
        </pc:spChg>
        <pc:spChg chg="del mod">
          <ac:chgData name="Tay Kiok Teck" userId="6ba55aec-4b21-4dd7-a9c4-f7a6c1429bfc" providerId="ADAL" clId="{06C86E5B-CAA4-4F73-8DAE-A34FF3C60AFA}" dt="2023-07-22T02:50:25.901" v="1836" actId="478"/>
          <ac:spMkLst>
            <pc:docMk/>
            <pc:sldMk cId="690480705" sldId="319"/>
            <ac:spMk id="31" creationId="{E1219B81-362D-4C5C-BEAE-4EA4329A9A67}"/>
          </ac:spMkLst>
        </pc:spChg>
        <pc:graphicFrameChg chg="add mod ord">
          <ac:chgData name="Tay Kiok Teck" userId="6ba55aec-4b21-4dd7-a9c4-f7a6c1429bfc" providerId="ADAL" clId="{06C86E5B-CAA4-4F73-8DAE-A34FF3C60AFA}" dt="2023-07-22T02:50:11.207" v="1832" actId="1076"/>
          <ac:graphicFrameMkLst>
            <pc:docMk/>
            <pc:sldMk cId="690480705" sldId="319"/>
            <ac:graphicFrameMk id="3" creationId="{EDFA0B3F-7341-F239-5FF4-B57571D860CE}"/>
          </ac:graphicFrameMkLst>
        </pc:graphicFrameChg>
        <pc:graphicFrameChg chg="add mod">
          <ac:chgData name="Tay Kiok Teck" userId="6ba55aec-4b21-4dd7-a9c4-f7a6c1429bfc" providerId="ADAL" clId="{06C86E5B-CAA4-4F73-8DAE-A34FF3C60AFA}" dt="2023-07-22T02:54:32.521" v="1909" actId="14100"/>
          <ac:graphicFrameMkLst>
            <pc:docMk/>
            <pc:sldMk cId="690480705" sldId="319"/>
            <ac:graphicFrameMk id="6" creationId="{D1027469-BF07-6885-D952-9E2F6405C357}"/>
          </ac:graphicFrameMkLst>
        </pc:graphicFrameChg>
        <pc:graphicFrameChg chg="del">
          <ac:chgData name="Tay Kiok Teck" userId="6ba55aec-4b21-4dd7-a9c4-f7a6c1429bfc" providerId="ADAL" clId="{06C86E5B-CAA4-4F73-8DAE-A34FF3C60AFA}" dt="2023-07-22T02:45:10.746" v="1762" actId="478"/>
          <ac:graphicFrameMkLst>
            <pc:docMk/>
            <pc:sldMk cId="690480705" sldId="319"/>
            <ac:graphicFrameMk id="10" creationId="{00000000-0000-0000-0000-000000000000}"/>
          </ac:graphicFrameMkLst>
        </pc:graphicFrameChg>
        <pc:graphicFrameChg chg="del">
          <ac:chgData name="Tay Kiok Teck" userId="6ba55aec-4b21-4dd7-a9c4-f7a6c1429bfc" providerId="ADAL" clId="{06C86E5B-CAA4-4F73-8DAE-A34FF3C60AFA}" dt="2023-07-22T02:45:07.038" v="1761" actId="478"/>
          <ac:graphicFrameMkLst>
            <pc:docMk/>
            <pc:sldMk cId="690480705" sldId="319"/>
            <ac:graphicFrameMk id="25" creationId="{10EA8BEB-9A5E-4865-8429-2E5724FFD944}"/>
          </ac:graphicFrameMkLst>
        </pc:graphicFrameChg>
      </pc:sldChg>
      <pc:sldChg chg="modSp mod">
        <pc:chgData name="Tay Kiok Teck" userId="6ba55aec-4b21-4dd7-a9c4-f7a6c1429bfc" providerId="ADAL" clId="{06C86E5B-CAA4-4F73-8DAE-A34FF3C60AFA}" dt="2023-07-24T09:00:40.861" v="2162" actId="1038"/>
        <pc:sldMkLst>
          <pc:docMk/>
          <pc:sldMk cId="1975174834" sldId="320"/>
        </pc:sldMkLst>
        <pc:spChg chg="mod">
          <ac:chgData name="Tay Kiok Teck" userId="6ba55aec-4b21-4dd7-a9c4-f7a6c1429bfc" providerId="ADAL" clId="{06C86E5B-CAA4-4F73-8DAE-A34FF3C60AFA}" dt="2023-07-24T08:06:04.949" v="2125" actId="1036"/>
          <ac:spMkLst>
            <pc:docMk/>
            <pc:sldMk cId="1975174834" sldId="320"/>
            <ac:spMk id="6" creationId="{D9DF6744-F669-447A-8DC2-9F8E8403F103}"/>
          </ac:spMkLst>
        </pc:spChg>
        <pc:spChg chg="mod">
          <ac:chgData name="Tay Kiok Teck" userId="6ba55aec-4b21-4dd7-a9c4-f7a6c1429bfc" providerId="ADAL" clId="{06C86E5B-CAA4-4F73-8DAE-A34FF3C60AFA}" dt="2023-07-22T03:35:25.264" v="1917" actId="1076"/>
          <ac:spMkLst>
            <pc:docMk/>
            <pc:sldMk cId="1975174834" sldId="320"/>
            <ac:spMk id="7" creationId="{D505992F-BCCE-4B70-80A4-3D2D493F2886}"/>
          </ac:spMkLst>
        </pc:spChg>
        <pc:graphicFrameChg chg="mod">
          <ac:chgData name="Tay Kiok Teck" userId="6ba55aec-4b21-4dd7-a9c4-f7a6c1429bfc" providerId="ADAL" clId="{06C86E5B-CAA4-4F73-8DAE-A34FF3C60AFA}" dt="2023-07-24T09:00:40.861" v="2162" actId="1038"/>
          <ac:graphicFrameMkLst>
            <pc:docMk/>
            <pc:sldMk cId="1975174834" sldId="320"/>
            <ac:graphicFrameMk id="15" creationId="{94DAFEFD-67B3-4873-8520-35375BDF0148}"/>
          </ac:graphicFrameMkLst>
        </pc:graphicFrameChg>
      </pc:sldChg>
    </pc:docChg>
  </pc:docChgLst>
  <pc:docChgLst>
    <pc:chgData name="Tay Kiok Teck" userId="6ba55aec-4b21-4dd7-a9c4-f7a6c1429bfc" providerId="ADAL" clId="{B6A87686-A17C-40CD-9A69-293E38741D3F}"/>
    <pc:docChg chg="undo redo custSel modSld">
      <pc:chgData name="Tay Kiok Teck" userId="6ba55aec-4b21-4dd7-a9c4-f7a6c1429bfc" providerId="ADAL" clId="{B6A87686-A17C-40CD-9A69-293E38741D3F}" dt="2023-08-01T09:34:28.102" v="319" actId="14100"/>
      <pc:docMkLst>
        <pc:docMk/>
      </pc:docMkLst>
      <pc:sldChg chg="modSp mod">
        <pc:chgData name="Tay Kiok Teck" userId="6ba55aec-4b21-4dd7-a9c4-f7a6c1429bfc" providerId="ADAL" clId="{B6A87686-A17C-40CD-9A69-293E38741D3F}" dt="2023-07-25T11:04:48.061" v="2" actId="1076"/>
        <pc:sldMkLst>
          <pc:docMk/>
          <pc:sldMk cId="1399703429" sldId="298"/>
        </pc:sldMkLst>
        <pc:graphicFrameChg chg="mod">
          <ac:chgData name="Tay Kiok Teck" userId="6ba55aec-4b21-4dd7-a9c4-f7a6c1429bfc" providerId="ADAL" clId="{B6A87686-A17C-40CD-9A69-293E38741D3F}" dt="2023-07-25T11:04:48.061" v="2" actId="1076"/>
          <ac:graphicFrameMkLst>
            <pc:docMk/>
            <pc:sldMk cId="1399703429" sldId="298"/>
            <ac:graphicFrameMk id="25" creationId="{E758CEBB-0FC0-7520-7D90-B16F5807DE8B}"/>
          </ac:graphicFrameMkLst>
        </pc:graphicFrameChg>
      </pc:sldChg>
      <pc:sldChg chg="addSp delSp modSp mod">
        <pc:chgData name="Tay Kiok Teck" userId="6ba55aec-4b21-4dd7-a9c4-f7a6c1429bfc" providerId="ADAL" clId="{B6A87686-A17C-40CD-9A69-293E38741D3F}" dt="2023-08-01T08:35:29.218" v="306"/>
        <pc:sldMkLst>
          <pc:docMk/>
          <pc:sldMk cId="1395317707" sldId="305"/>
        </pc:sldMkLst>
        <pc:graphicFrameChg chg="mod">
          <ac:chgData name="Tay Kiok Teck" userId="6ba55aec-4b21-4dd7-a9c4-f7a6c1429bfc" providerId="ADAL" clId="{B6A87686-A17C-40CD-9A69-293E38741D3F}" dt="2023-08-01T08:35:21.612" v="304" actId="1076"/>
          <ac:graphicFrameMkLst>
            <pc:docMk/>
            <pc:sldMk cId="1395317707" sldId="305"/>
            <ac:graphicFrameMk id="3" creationId="{DB778031-81E1-5090-2388-079E6262BA35}"/>
          </ac:graphicFrameMkLst>
        </pc:graphicFrameChg>
        <pc:graphicFrameChg chg="add del mod">
          <ac:chgData name="Tay Kiok Teck" userId="6ba55aec-4b21-4dd7-a9c4-f7a6c1429bfc" providerId="ADAL" clId="{B6A87686-A17C-40CD-9A69-293E38741D3F}" dt="2023-08-01T08:35:29.218" v="306"/>
          <ac:graphicFrameMkLst>
            <pc:docMk/>
            <pc:sldMk cId="1395317707" sldId="305"/>
            <ac:graphicFrameMk id="5" creationId="{79B37A38-7FFD-271F-AD7D-78F1C5860765}"/>
          </ac:graphicFrameMkLst>
        </pc:graphicFrameChg>
      </pc:sldChg>
      <pc:sldChg chg="addSp modSp mod">
        <pc:chgData name="Tay Kiok Teck" userId="6ba55aec-4b21-4dd7-a9c4-f7a6c1429bfc" providerId="ADAL" clId="{B6A87686-A17C-40CD-9A69-293E38741D3F}" dt="2023-08-01T09:34:28.102" v="319" actId="14100"/>
        <pc:sldMkLst>
          <pc:docMk/>
          <pc:sldMk cId="3243951990" sldId="306"/>
        </pc:sldMkLst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16" creationId="{F8679F52-CBEF-B145-D0FE-B6EACA077B51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17" creationId="{2A9A6B36-FD05-EC6E-F95D-5231A8303E46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18" creationId="{5FD7EA57-D9DB-50FD-5563-0BB36E34B6D1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19" creationId="{5F5E490C-084A-3514-54FD-E5D6CDDD674B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21" creationId="{1EF3EB5C-ACCC-550A-234E-4AAB78FFA61B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22" creationId="{6C88497A-399C-92D2-E295-A448A858CD68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23" creationId="{4F73B3DA-5DE7-C52B-FE27-0B547041902C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24" creationId="{6E70FBBA-F129-09BE-49D1-FA24E12D2CF0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25" creationId="{150F14BA-451D-14EA-D628-D458609E9CA4}"/>
          </ac:spMkLst>
        </pc:spChg>
        <pc:spChg chg="mod">
          <ac:chgData name="Tay Kiok Teck" userId="6ba55aec-4b21-4dd7-a9c4-f7a6c1429bfc" providerId="ADAL" clId="{B6A87686-A17C-40CD-9A69-293E38741D3F}" dt="2023-08-01T08:03:11.824" v="279" actId="1076"/>
          <ac:spMkLst>
            <pc:docMk/>
            <pc:sldMk cId="3243951990" sldId="306"/>
            <ac:spMk id="26" creationId="{00000000-0000-0000-0000-000000000000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27" creationId="{E56C377C-8F5E-9E78-1109-E77DBADB4DDA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28" creationId="{AC5A11BE-4E69-5350-0D6B-4F2E8FC7FF3F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30" creationId="{185CC3E2-2ABE-9A8C-ABAF-ECCB89161B47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31" creationId="{139E9B69-32AA-EBBE-30B8-5F882D43E30B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32" creationId="{DBD5867B-A451-EE5E-BF61-5C192E6F15D0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34" creationId="{BCF67B44-F235-3A69-E702-35E8D9E19595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35" creationId="{828BF8AC-E84A-D7F3-FAEA-21A2A15C45F2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45" creationId="{786AEA21-5004-E3FB-7674-2C5C160A3768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51" creationId="{1795B6AD-CCEA-4D61-291C-3DBD2E2FE4BB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57" creationId="{983D4710-49B9-0680-4C68-204B642FBBC7}"/>
          </ac:spMkLst>
        </pc:spChg>
        <pc:spChg chg="add mod">
          <ac:chgData name="Tay Kiok Teck" userId="6ba55aec-4b21-4dd7-a9c4-f7a6c1429bfc" providerId="ADAL" clId="{B6A87686-A17C-40CD-9A69-293E38741D3F}" dt="2023-08-01T08:02:45.383" v="263" actId="571"/>
          <ac:spMkLst>
            <pc:docMk/>
            <pc:sldMk cId="3243951990" sldId="306"/>
            <ac:spMk id="58" creationId="{E361D732-7625-F042-3400-AD769D823F0F}"/>
          </ac:spMkLst>
        </pc:spChg>
        <pc:graphicFrameChg chg="add mod">
          <ac:chgData name="Tay Kiok Teck" userId="6ba55aec-4b21-4dd7-a9c4-f7a6c1429bfc" providerId="ADAL" clId="{B6A87686-A17C-40CD-9A69-293E38741D3F}" dt="2023-08-01T08:02:45.383" v="263" actId="571"/>
          <ac:graphicFrameMkLst>
            <pc:docMk/>
            <pc:sldMk cId="3243951990" sldId="306"/>
            <ac:graphicFrameMk id="6" creationId="{1DEA6000-4558-1E43-EAE6-69BD697092C5}"/>
          </ac:graphicFrameMkLst>
        </pc:graphicFrameChg>
        <pc:graphicFrameChg chg="mod">
          <ac:chgData name="Tay Kiok Teck" userId="6ba55aec-4b21-4dd7-a9c4-f7a6c1429bfc" providerId="ADAL" clId="{B6A87686-A17C-40CD-9A69-293E38741D3F}" dt="2023-08-01T09:34:28.102" v="319" actId="14100"/>
          <ac:graphicFrameMkLst>
            <pc:docMk/>
            <pc:sldMk cId="3243951990" sldId="306"/>
            <ac:graphicFrameMk id="9" creationId="{34BE423F-D5DA-3D34-0D45-A4E72B858227}"/>
          </ac:graphicFrameMkLst>
        </pc:graphicFrameChg>
        <pc:graphicFrameChg chg="add mod">
          <ac:chgData name="Tay Kiok Teck" userId="6ba55aec-4b21-4dd7-a9c4-f7a6c1429bfc" providerId="ADAL" clId="{B6A87686-A17C-40CD-9A69-293E38741D3F}" dt="2023-08-01T08:02:45.383" v="263" actId="571"/>
          <ac:graphicFrameMkLst>
            <pc:docMk/>
            <pc:sldMk cId="3243951990" sldId="306"/>
            <ac:graphicFrameMk id="10" creationId="{13DCD405-46ED-7BFF-623E-32B2E28DB533}"/>
          </ac:graphicFrameMkLst>
        </pc:graphicFrameChg>
        <pc:graphicFrameChg chg="add mod">
          <ac:chgData name="Tay Kiok Teck" userId="6ba55aec-4b21-4dd7-a9c4-f7a6c1429bfc" providerId="ADAL" clId="{B6A87686-A17C-40CD-9A69-293E38741D3F}" dt="2023-08-01T08:02:45.383" v="263" actId="571"/>
          <ac:graphicFrameMkLst>
            <pc:docMk/>
            <pc:sldMk cId="3243951990" sldId="306"/>
            <ac:graphicFrameMk id="15" creationId="{16AB7803-1C57-77CE-5D0D-4566AB4C7FDB}"/>
          </ac:graphicFrameMkLst>
        </pc:graphicFrameChg>
        <pc:graphicFrameChg chg="add mod">
          <ac:chgData name="Tay Kiok Teck" userId="6ba55aec-4b21-4dd7-a9c4-f7a6c1429bfc" providerId="ADAL" clId="{B6A87686-A17C-40CD-9A69-293E38741D3F}" dt="2023-08-01T08:02:45.383" v="263" actId="571"/>
          <ac:graphicFrameMkLst>
            <pc:docMk/>
            <pc:sldMk cId="3243951990" sldId="306"/>
            <ac:graphicFrameMk id="29" creationId="{22BE5675-18F7-FF1F-1FF3-D655215695BE}"/>
          </ac:graphicFrameMkLst>
        </pc:graphicFrameChg>
        <pc:graphicFrameChg chg="add mod">
          <ac:chgData name="Tay Kiok Teck" userId="6ba55aec-4b21-4dd7-a9c4-f7a6c1429bfc" providerId="ADAL" clId="{B6A87686-A17C-40CD-9A69-293E38741D3F}" dt="2023-08-01T08:02:45.383" v="263" actId="571"/>
          <ac:graphicFrameMkLst>
            <pc:docMk/>
            <pc:sldMk cId="3243951990" sldId="306"/>
            <ac:graphicFrameMk id="33" creationId="{97F3C331-92B6-B611-2C48-D065EFEBB698}"/>
          </ac:graphicFrameMkLst>
        </pc:graphicFrameChg>
        <pc:graphicFrameChg chg="mod">
          <ac:chgData name="Tay Kiok Teck" userId="6ba55aec-4b21-4dd7-a9c4-f7a6c1429bfc" providerId="ADAL" clId="{B6A87686-A17C-40CD-9A69-293E38741D3F}" dt="2023-08-01T08:24:48.264" v="302" actId="1076"/>
          <ac:graphicFrameMkLst>
            <pc:docMk/>
            <pc:sldMk cId="3243951990" sldId="306"/>
            <ac:graphicFrameMk id="36" creationId="{DFAC75C1-DA82-95E7-F47F-BE494A15ADFB}"/>
          </ac:graphicFrameMkLst>
        </pc:graphicFrameChg>
        <pc:graphicFrameChg chg="mod">
          <ac:chgData name="Tay Kiok Teck" userId="6ba55aec-4b21-4dd7-a9c4-f7a6c1429bfc" providerId="ADAL" clId="{B6A87686-A17C-40CD-9A69-293E38741D3F}" dt="2023-08-01T08:05:23.905" v="288" actId="1036"/>
          <ac:graphicFrameMkLst>
            <pc:docMk/>
            <pc:sldMk cId="3243951990" sldId="306"/>
            <ac:graphicFrameMk id="40" creationId="{AC85DAC8-1182-6251-62B4-EF515BC7650E}"/>
          </ac:graphicFrameMkLst>
        </pc:graphicFrameChg>
        <pc:graphicFrameChg chg="mod">
          <ac:chgData name="Tay Kiok Teck" userId="6ba55aec-4b21-4dd7-a9c4-f7a6c1429bfc" providerId="ADAL" clId="{B6A87686-A17C-40CD-9A69-293E38741D3F}" dt="2023-08-01T09:13:26.726" v="317"/>
          <ac:graphicFrameMkLst>
            <pc:docMk/>
            <pc:sldMk cId="3243951990" sldId="306"/>
            <ac:graphicFrameMk id="50" creationId="{830C89B8-F135-4EA2-8388-2D4DCBDFF145}"/>
          </ac:graphicFrameMkLst>
        </pc:graphicFrameChg>
        <pc:graphicFrameChg chg="mod">
          <ac:chgData name="Tay Kiok Teck" userId="6ba55aec-4b21-4dd7-a9c4-f7a6c1429bfc" providerId="ADAL" clId="{B6A87686-A17C-40CD-9A69-293E38741D3F}" dt="2023-08-01T09:12:42.250" v="315"/>
          <ac:graphicFrameMkLst>
            <pc:docMk/>
            <pc:sldMk cId="3243951990" sldId="306"/>
            <ac:graphicFrameMk id="59" creationId="{D4B731CA-B087-8AD5-17D1-D853AF6B9A90}"/>
          </ac:graphicFrameMkLst>
        </pc:graphicFrameChg>
        <pc:graphicFrameChg chg="add mod">
          <ac:chgData name="Tay Kiok Teck" userId="6ba55aec-4b21-4dd7-a9c4-f7a6c1429bfc" providerId="ADAL" clId="{B6A87686-A17C-40CD-9A69-293E38741D3F}" dt="2023-08-01T08:02:45.383" v="263" actId="571"/>
          <ac:graphicFrameMkLst>
            <pc:docMk/>
            <pc:sldMk cId="3243951990" sldId="306"/>
            <ac:graphicFrameMk id="60" creationId="{4650FF45-C009-ED7B-98B9-6883ED62B675}"/>
          </ac:graphicFrameMkLst>
        </pc:graphicFrameChg>
      </pc:sldChg>
      <pc:sldChg chg="modSp mod">
        <pc:chgData name="Tay Kiok Teck" userId="6ba55aec-4b21-4dd7-a9c4-f7a6c1429bfc" providerId="ADAL" clId="{B6A87686-A17C-40CD-9A69-293E38741D3F}" dt="2023-08-01T07:20:03.136" v="221" actId="1076"/>
        <pc:sldMkLst>
          <pc:docMk/>
          <pc:sldMk cId="3446057551" sldId="314"/>
        </pc:sldMkLst>
        <pc:spChg chg="mod">
          <ac:chgData name="Tay Kiok Teck" userId="6ba55aec-4b21-4dd7-a9c4-f7a6c1429bfc" providerId="ADAL" clId="{B6A87686-A17C-40CD-9A69-293E38741D3F}" dt="2023-07-26T07:13:46.601" v="6" actId="20577"/>
          <ac:spMkLst>
            <pc:docMk/>
            <pc:sldMk cId="3446057551" sldId="314"/>
            <ac:spMk id="46" creationId="{70110C9A-CDE0-9783-901B-D2D980462698}"/>
          </ac:spMkLst>
        </pc:spChg>
        <pc:spChg chg="mod">
          <ac:chgData name="Tay Kiok Teck" userId="6ba55aec-4b21-4dd7-a9c4-f7a6c1429bfc" providerId="ADAL" clId="{B6A87686-A17C-40CD-9A69-293E38741D3F}" dt="2023-07-26T07:13:56.710" v="8" actId="20577"/>
          <ac:spMkLst>
            <pc:docMk/>
            <pc:sldMk cId="3446057551" sldId="314"/>
            <ac:spMk id="50" creationId="{9218B2B4-DC13-B5F7-1514-D014DDF5C7C0}"/>
          </ac:spMkLst>
        </pc:spChg>
        <pc:graphicFrameChg chg="mod">
          <ac:chgData name="Tay Kiok Teck" userId="6ba55aec-4b21-4dd7-a9c4-f7a6c1429bfc" providerId="ADAL" clId="{B6A87686-A17C-40CD-9A69-293E38741D3F}" dt="2023-08-01T07:14:22.876" v="208" actId="1076"/>
          <ac:graphicFrameMkLst>
            <pc:docMk/>
            <pc:sldMk cId="3446057551" sldId="314"/>
            <ac:graphicFrameMk id="18" creationId="{9D1EABA4-938D-48E8-B9C1-278449758D6F}"/>
          </ac:graphicFrameMkLst>
        </pc:graphicFrameChg>
        <pc:graphicFrameChg chg="mod">
          <ac:chgData name="Tay Kiok Teck" userId="6ba55aec-4b21-4dd7-a9c4-f7a6c1429bfc" providerId="ADAL" clId="{B6A87686-A17C-40CD-9A69-293E38741D3F}" dt="2023-08-01T07:20:03.136" v="221" actId="1076"/>
          <ac:graphicFrameMkLst>
            <pc:docMk/>
            <pc:sldMk cId="3446057551" sldId="314"/>
            <ac:graphicFrameMk id="49" creationId="{FF3B6FA1-ED1A-D146-5DF5-17BFE1E0E6BF}"/>
          </ac:graphicFrameMkLst>
        </pc:graphicFrameChg>
        <pc:graphicFrameChg chg="mod">
          <ac:chgData name="Tay Kiok Teck" userId="6ba55aec-4b21-4dd7-a9c4-f7a6c1429bfc" providerId="ADAL" clId="{B6A87686-A17C-40CD-9A69-293E38741D3F}" dt="2023-08-01T07:14:32.001" v="213"/>
          <ac:graphicFrameMkLst>
            <pc:docMk/>
            <pc:sldMk cId="3446057551" sldId="314"/>
            <ac:graphicFrameMk id="51" creationId="{20BC98C2-7734-539A-8877-BA48FAC8F3A0}"/>
          </ac:graphicFrameMkLst>
        </pc:graphicFrameChg>
      </pc:sldChg>
      <pc:sldChg chg="modSp mod">
        <pc:chgData name="Tay Kiok Teck" userId="6ba55aec-4b21-4dd7-a9c4-f7a6c1429bfc" providerId="ADAL" clId="{B6A87686-A17C-40CD-9A69-293E38741D3F}" dt="2023-08-01T07:20:07.150" v="222" actId="14734"/>
        <pc:sldMkLst>
          <pc:docMk/>
          <pc:sldMk cId="3170086070" sldId="315"/>
        </pc:sldMkLst>
        <pc:spChg chg="mod">
          <ac:chgData name="Tay Kiok Teck" userId="6ba55aec-4b21-4dd7-a9c4-f7a6c1429bfc" providerId="ADAL" clId="{B6A87686-A17C-40CD-9A69-293E38741D3F}" dt="2023-08-01T07:19:56.198" v="219" actId="1076"/>
          <ac:spMkLst>
            <pc:docMk/>
            <pc:sldMk cId="3170086070" sldId="315"/>
            <ac:spMk id="38" creationId="{79A393DD-E742-48AC-9F36-A3D208026A56}"/>
          </ac:spMkLst>
        </pc:spChg>
        <pc:graphicFrameChg chg="modGraphic">
          <ac:chgData name="Tay Kiok Teck" userId="6ba55aec-4b21-4dd7-a9c4-f7a6c1429bfc" providerId="ADAL" clId="{B6A87686-A17C-40CD-9A69-293E38741D3F}" dt="2023-08-01T07:20:07.150" v="222" actId="14734"/>
          <ac:graphicFrameMkLst>
            <pc:docMk/>
            <pc:sldMk cId="3170086070" sldId="315"/>
            <ac:graphicFrameMk id="39" creationId="{3ED1BF3A-23B1-4CB6-AE20-305A05D7DD41}"/>
          </ac:graphicFrameMkLst>
        </pc:graphicFrameChg>
      </pc:sldChg>
      <pc:sldChg chg="modSp mod">
        <pc:chgData name="Tay Kiok Teck" userId="6ba55aec-4b21-4dd7-a9c4-f7a6c1429bfc" providerId="ADAL" clId="{B6A87686-A17C-40CD-9A69-293E38741D3F}" dt="2023-08-01T07:30:50.013" v="224" actId="1076"/>
        <pc:sldMkLst>
          <pc:docMk/>
          <pc:sldMk cId="854259666" sldId="316"/>
        </pc:sldMkLst>
        <pc:graphicFrameChg chg="mod">
          <ac:chgData name="Tay Kiok Teck" userId="6ba55aec-4b21-4dd7-a9c4-f7a6c1429bfc" providerId="ADAL" clId="{B6A87686-A17C-40CD-9A69-293E38741D3F}" dt="2023-08-01T07:30:50.013" v="224" actId="1076"/>
          <ac:graphicFrameMkLst>
            <pc:docMk/>
            <pc:sldMk cId="854259666" sldId="316"/>
            <ac:graphicFrameMk id="9" creationId="{11B089C3-6F2D-400E-9544-9C965C9FAD1F}"/>
          </ac:graphicFrameMkLst>
        </pc:graphicFrameChg>
      </pc:sldChg>
      <pc:sldChg chg="modSp mod">
        <pc:chgData name="Tay Kiok Teck" userId="6ba55aec-4b21-4dd7-a9c4-f7a6c1429bfc" providerId="ADAL" clId="{B6A87686-A17C-40CD-9A69-293E38741D3F}" dt="2023-08-01T08:22:08.501" v="300" actId="20577"/>
        <pc:sldMkLst>
          <pc:docMk/>
          <pc:sldMk cId="3415345375" sldId="317"/>
        </pc:sldMkLst>
        <pc:graphicFrameChg chg="mod">
          <ac:chgData name="Tay Kiok Teck" userId="6ba55aec-4b21-4dd7-a9c4-f7a6c1429bfc" providerId="ADAL" clId="{B6A87686-A17C-40CD-9A69-293E38741D3F}" dt="2023-08-01T08:03:02.041" v="277" actId="1038"/>
          <ac:graphicFrameMkLst>
            <pc:docMk/>
            <pc:sldMk cId="3415345375" sldId="317"/>
            <ac:graphicFrameMk id="3" creationId="{F22CDE4E-2CEE-4D7A-D3E5-C04A333F3C6F}"/>
          </ac:graphicFrameMkLst>
        </pc:graphicFrameChg>
        <pc:graphicFrameChg chg="modGraphic">
          <ac:chgData name="Tay Kiok Teck" userId="6ba55aec-4b21-4dd7-a9c4-f7a6c1429bfc" providerId="ADAL" clId="{B6A87686-A17C-40CD-9A69-293E38741D3F}" dt="2023-08-01T08:22:08.501" v="300" actId="20577"/>
          <ac:graphicFrameMkLst>
            <pc:docMk/>
            <pc:sldMk cId="3415345375" sldId="317"/>
            <ac:graphicFrameMk id="6" creationId="{3C60C6F0-C2AB-4085-A70E-6047F7B35ECE}"/>
          </ac:graphicFrameMkLst>
        </pc:graphicFrameChg>
      </pc:sldChg>
    </pc:docChg>
  </pc:docChgLst>
  <pc:docChgLst>
    <pc:chgData name="Tay Kiok Teck" userId="6ba55aec-4b21-4dd7-a9c4-f7a6c1429bfc" providerId="ADAL" clId="{935173CE-5505-4EDD-B5D5-01BD5FC0FC8A}"/>
    <pc:docChg chg="custSel modSld">
      <pc:chgData name="Tay Kiok Teck" userId="6ba55aec-4b21-4dd7-a9c4-f7a6c1429bfc" providerId="ADAL" clId="{935173CE-5505-4EDD-B5D5-01BD5FC0FC8A}" dt="2023-08-08T02:48:40.613" v="18" actId="478"/>
      <pc:docMkLst>
        <pc:docMk/>
      </pc:docMkLst>
      <pc:sldChg chg="delSp mod">
        <pc:chgData name="Tay Kiok Teck" userId="6ba55aec-4b21-4dd7-a9c4-f7a6c1429bfc" providerId="ADAL" clId="{935173CE-5505-4EDD-B5D5-01BD5FC0FC8A}" dt="2023-08-08T02:48:40.613" v="18" actId="478"/>
        <pc:sldMkLst>
          <pc:docMk/>
          <pc:sldMk cId="4274498683" sldId="295"/>
        </pc:sldMkLst>
        <pc:spChg chg="del">
          <ac:chgData name="Tay Kiok Teck" userId="6ba55aec-4b21-4dd7-a9c4-f7a6c1429bfc" providerId="ADAL" clId="{935173CE-5505-4EDD-B5D5-01BD5FC0FC8A}" dt="2023-08-08T02:48:40.613" v="18" actId="478"/>
          <ac:spMkLst>
            <pc:docMk/>
            <pc:sldMk cId="4274498683" sldId="295"/>
            <ac:spMk id="11" creationId="{5BB610A8-3A41-479B-8A14-2EDBEAA46151}"/>
          </ac:spMkLst>
        </pc:spChg>
      </pc:sldChg>
      <pc:sldChg chg="modSp mod">
        <pc:chgData name="Tay Kiok Teck" userId="6ba55aec-4b21-4dd7-a9c4-f7a6c1429bfc" providerId="ADAL" clId="{935173CE-5505-4EDD-B5D5-01BD5FC0FC8A}" dt="2023-08-08T02:47:35.641" v="17"/>
        <pc:sldMkLst>
          <pc:docMk/>
          <pc:sldMk cId="3446057551" sldId="314"/>
        </pc:sldMkLst>
        <pc:graphicFrameChg chg="mod">
          <ac:chgData name="Tay Kiok Teck" userId="6ba55aec-4b21-4dd7-a9c4-f7a6c1429bfc" providerId="ADAL" clId="{935173CE-5505-4EDD-B5D5-01BD5FC0FC8A}" dt="2023-08-08T02:47:33.481" v="16" actId="1036"/>
          <ac:graphicFrameMkLst>
            <pc:docMk/>
            <pc:sldMk cId="3446057551" sldId="314"/>
            <ac:graphicFrameMk id="26" creationId="{E59B13A1-CA5A-5F39-B0F9-EA18981F0853}"/>
          </ac:graphicFrameMkLst>
        </pc:graphicFrameChg>
        <pc:graphicFrameChg chg="mod">
          <ac:chgData name="Tay Kiok Teck" userId="6ba55aec-4b21-4dd7-a9c4-f7a6c1429bfc" providerId="ADAL" clId="{935173CE-5505-4EDD-B5D5-01BD5FC0FC8A}" dt="2023-08-08T02:47:35.641" v="17"/>
          <ac:graphicFrameMkLst>
            <pc:docMk/>
            <pc:sldMk cId="3446057551" sldId="314"/>
            <ac:graphicFrameMk id="27" creationId="{47AA283C-FCDA-270D-E859-852D056297C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D47F77-91E0-4DC4-AF0C-58ABF882B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1AE3D-0F2F-4938-A9BE-E4B1F1C6B7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99" y="1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7B117710-659E-48F3-B42B-0F78A00BCF7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258C5-5B9D-4557-A8F1-C27D8FA072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0977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6BAF-0673-495A-B27A-68EBF675E7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99" y="9370977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1196CA9A-F968-4D0B-A788-4DCEABA5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6DE9A928-4B02-4017-9991-6944E76F0B6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40" rIns="92478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2478" tIns="46240" rIns="92478" bIns="462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F256E20B-D0C7-47F3-AB98-8A4D2D2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2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1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3B7511-EF14-445D-B675-8E3330AB4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4239" r="-698" b="42472"/>
          <a:stretch/>
        </p:blipFill>
        <p:spPr>
          <a:xfrm>
            <a:off x="0" y="0"/>
            <a:ext cx="12277725" cy="1655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9917C-895D-4991-AAB0-E017B6881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C0799-01F2-40CB-BED4-B69709306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9A73-CBAE-420B-AC1F-A834A3DC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450" y="6356350"/>
            <a:ext cx="2743200" cy="365125"/>
          </a:xfrm>
        </p:spPr>
        <p:txBody>
          <a:bodyPr/>
          <a:lstStyle/>
          <a:p>
            <a:fld id="{6836BE66-0A19-4699-B814-1797A3B1D390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31B6-B522-4F7C-AB6D-317C7574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FD961-BDCD-4AB7-B83F-784B3276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11" y="64346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049C65-504A-4F06-9CFD-9F8DB822A8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" y="5564015"/>
            <a:ext cx="704848" cy="704848"/>
          </a:xfrm>
          <a:prstGeom prst="rect">
            <a:avLst/>
          </a:prstGeom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A0ADBAB-CD1E-4FBB-9DD2-7CA2B5DCFB32}"/>
              </a:ext>
            </a:extLst>
          </p:cNvPr>
          <p:cNvSpPr/>
          <p:nvPr userDrawn="1"/>
        </p:nvSpPr>
        <p:spPr>
          <a:xfrm rot="-5400000">
            <a:off x="895670" y="8417431"/>
            <a:ext cx="116648" cy="2479489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6A498E2-103D-400A-99A5-536942CF4C9B}"/>
              </a:ext>
            </a:extLst>
          </p:cNvPr>
          <p:cNvSpPr/>
          <p:nvPr userDrawn="1"/>
        </p:nvSpPr>
        <p:spPr>
          <a:xfrm rot="-5400000">
            <a:off x="933771" y="5364255"/>
            <a:ext cx="116648" cy="1984190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8FC30945-EC1D-4C87-AEC8-86B3A034EAFC}"/>
              </a:ext>
            </a:extLst>
          </p:cNvPr>
          <p:cNvSpPr/>
          <p:nvPr userDrawn="1"/>
        </p:nvSpPr>
        <p:spPr>
          <a:xfrm rot="-5400000">
            <a:off x="10900582" y="-700382"/>
            <a:ext cx="114230" cy="2468603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C6B3A-AA30-4237-A7F4-CCE1FC563B4C}"/>
              </a:ext>
            </a:extLst>
          </p:cNvPr>
          <p:cNvSpPr txBox="1"/>
          <p:nvPr userDrawn="1"/>
        </p:nvSpPr>
        <p:spPr>
          <a:xfrm>
            <a:off x="0" y="654532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0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Confidential information. All rights reserved.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343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5435-3D56-4B58-A1EE-831C9C24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53EEF-0E7E-421E-A913-E78C29FF4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2487C-C835-458D-9EEF-942EFF48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B1E1-0E3D-4C9D-B266-A6DD9D625AAF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063E9-D9AD-4A4C-B1CB-65AE53F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5D23-D8A4-4319-8C0B-4ADA3DD7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85F91-78A3-4D40-8265-B725404CA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6332F-7F16-4BA3-8B32-91869821F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buFont typeface="Calibri" panose="020F0502020204030204" pitchFamily="34" charset="0"/>
              <a:buChar char="-"/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D767-4D5B-4B01-990D-115B18FF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81D6-09DB-4C72-BF1E-9AF8995F0250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8F414-5D2A-429D-831B-2A7B57C4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00756-1E8D-4B83-A7E2-4897F24F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2A0D-6005-44FE-8992-ADEFC4B6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02"/>
            <a:ext cx="10515600" cy="115369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E9A9-DC4D-4638-BD3F-A11B83F1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880"/>
            <a:ext cx="10515600" cy="4465083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75883-7256-4E76-909A-79AAC52F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6EC-841F-4EA2-A0D6-140EA0121C7F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19F02-A918-4476-902C-38C44831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55261-164B-493D-833F-3422F254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181A5F2-9F29-445F-9F22-BA47E0EEF99A}"/>
              </a:ext>
            </a:extLst>
          </p:cNvPr>
          <p:cNvSpPr/>
          <p:nvPr userDrawn="1"/>
        </p:nvSpPr>
        <p:spPr>
          <a:xfrm rot="-5400000">
            <a:off x="10900582" y="-700382"/>
            <a:ext cx="114230" cy="2468603"/>
          </a:xfrm>
          <a:prstGeom prst="rect">
            <a:avLst/>
          </a:prstGeom>
          <a:solidFill>
            <a:srgbClr val="F5B538"/>
          </a:solidFill>
        </p:spPr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F933D5B-AEE9-49C1-AFCE-56E8CC83A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" y="5564015"/>
            <a:ext cx="704848" cy="704848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933000A4-0724-4986-AA34-0114E74F0457}"/>
              </a:ext>
            </a:extLst>
          </p:cNvPr>
          <p:cNvSpPr/>
          <p:nvPr userDrawn="1"/>
        </p:nvSpPr>
        <p:spPr>
          <a:xfrm rot="-5400000">
            <a:off x="933771" y="5364255"/>
            <a:ext cx="116648" cy="1984190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1A5AF-13B4-4AE0-9B42-A1439457E284}"/>
              </a:ext>
            </a:extLst>
          </p:cNvPr>
          <p:cNvSpPr txBox="1"/>
          <p:nvPr userDrawn="1"/>
        </p:nvSpPr>
        <p:spPr>
          <a:xfrm>
            <a:off x="0" y="654532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0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Confidential information. All rights reserved.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379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ECFB-CBC0-4716-8498-B4E81DAF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E6919-70E0-4FFD-9C3B-629F8D94A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5315-2247-4A4C-BDEA-A14C9F0F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B298-A244-4705-ACC9-6D9A40123445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E1DC-B4CF-4CE0-AB84-8E7E172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69A49-D6D2-4B2B-8D93-47F85688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0E5E-F95B-43A2-90FA-5550512F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D2FA6-D26A-41C1-A3FA-2E8637163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4DE03-5C85-4F34-BB18-C85E906CD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buSzPct val="80000"/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F8BF-DE8B-450A-B289-B09FEE4F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86A2-2B45-4D47-8B24-D2A4268D15BC}" type="datetime1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CB05A-3E4A-4612-BD95-89DDC097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4FCA3-A698-4853-9C8A-41DF8EAA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655D-1DA7-4A8B-B8CD-8C3FD93F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EF053-407E-4BB4-8E1C-DB4C6CEA3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24FBF-3B1F-4B08-AE8E-A6E4408B6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F323E-C605-4233-8E1B-575DDA309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3D4FC-5B4D-4B0C-ABA4-FAD1F4E52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06BCC-923C-4CA2-91CA-9C908173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08F0-C082-4F3E-ABBD-02CE769C9C58}" type="datetime1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91A4B-0563-42F3-A9EF-BEDD4293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9B807-A47D-4E5F-8965-38389FE7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5B06-392A-4802-A127-268A074A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21202-CDCA-4AA6-9321-C0DB3260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619-6A72-449A-88C2-DC7A8823ABE8}" type="datetime1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E5665-B995-47CF-A308-342E4880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25588-B068-427F-BD70-9ED6BD2A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B90AA-9CEE-4958-876F-469D22F0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EF3F-0DB5-4FC9-88F3-64A1FB31C7F9}" type="datetime1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E481B-7AF6-4997-A3BD-FADAF770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AF49-4CC6-4DE2-96FC-D951D95C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A601-4E46-4D7D-A102-A5D4C2DC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05D4-CDF9-4229-94CE-3116214C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Font typeface="Calibri" panose="020F0502020204030204" pitchFamily="34" charset="0"/>
              <a:buChar char="-"/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E670C-71C1-406E-A74D-5D344CC4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679F9-8E6E-4A72-8B2B-2F1AD3C4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482D-5A4A-46A0-8249-660C455B8A48}" type="datetime1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2541E-AE29-4DAC-85BD-1E8BA1EB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06846-215C-413B-ADA5-41399168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031B-2366-48F0-9B78-2E0B1886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D003E-436C-47D3-8C00-84F0D52B7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A9B3D-30E7-4A2F-98D6-5F65F9D43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77B9D-041F-4BD8-A458-99044773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8CF-65E9-4C18-8BF3-2BF4BC60A362}" type="datetime1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A276D-829F-4B32-A6E5-4F59A77F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70F8-A4C9-4834-8DC1-7C20BF2B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2B455-C87D-4EE5-B491-58E79083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1A99-3FBD-480D-8443-88C05964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9E0D-7787-4E42-A147-1C38D5B0A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DC0F-0E0D-456F-997D-90D1127C33E3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2FC-FDA4-4C00-8057-29195FF6A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557D-ABDD-4214-B412-1C553CDD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561" y="2128788"/>
            <a:ext cx="9162878" cy="164630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Life Insurance Industry Results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3800">
                <a:solidFill>
                  <a:schemeClr val="tx1">
                    <a:lumMod val="65000"/>
                    <a:lumOff val="35000"/>
                  </a:schemeClr>
                </a:solidFill>
              </a:rPr>
              <a:t>January to June 2023</a:t>
            </a:r>
            <a:endParaRPr lang="en-US" sz="38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AD18-2850-4282-B66A-ABDB1D71D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55089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/>
              <a:t>11 August </a:t>
            </a:r>
            <a:r>
              <a:rPr lang="en-US" sz="2800">
                <a:solidFill>
                  <a:schemeClr val="tx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9525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22"/>
            <a:ext cx="10515600" cy="988921"/>
          </a:xfrm>
        </p:spPr>
        <p:txBody>
          <a:bodyPr>
            <a:normAutofit/>
          </a:bodyPr>
          <a:lstStyle/>
          <a:p>
            <a:r>
              <a:rPr lang="en-US" sz="3200" b="1"/>
              <a:t>Forfeiture &amp; Surrender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11137"/>
            <a:ext cx="2743200" cy="24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10</a:t>
            </a:fld>
            <a:endParaRPr lang="en-US" sz="9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7610" y="1727616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8859" y="4149304"/>
            <a:ext cx="6858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200">
                <a:solidFill>
                  <a:srgbClr val="7F7F7F"/>
                </a:solidFill>
                <a:latin typeface="Calibri" panose="020F0502020204030204" pitchFamily="34" charset="0"/>
              </a:rPr>
              <a:t>YTD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37301" y="4617352"/>
            <a:ext cx="47244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Forfeiture Rate = (YTD Forfeitures * 4 / No. of </a:t>
            </a:r>
            <a:r>
              <a:rPr lang="en-US" altLang="en-US" sz="1000" i="1" err="1">
                <a:latin typeface="Calibri" panose="020F0502020204030204" pitchFamily="34" charset="0"/>
              </a:rPr>
              <a:t>Qtrs</a:t>
            </a:r>
            <a:r>
              <a:rPr lang="en-US" altLang="en-US" sz="1000" i="1">
                <a:latin typeface="Calibri" panose="020F0502020204030204" pitchFamily="34" charset="0"/>
              </a:rPr>
              <a:t> Elapsed) / [YTD NB +NB1+NB2+ NB3]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NB1 = New Biz for Reporting Year – 1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NB2 = New Biz for Reporting Year – 2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NB3 = NB in Q3 to Q4 of Reporting Year – 3  if Q=1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        = NB in Q3 to Q4 of Reporting Year – 3  if Q=2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        = NB in Q4 of Reporting Year – 3             if Q=3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        = 0                                                                 if Q=4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019225" y="5957202"/>
            <a:ext cx="5186366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>
                <a:latin typeface="Calibri" panose="020F0502020204030204" pitchFamily="34" charset="0"/>
              </a:rPr>
              <a:t>Forfeiture policies are policies terminated before any cash values have been accumulated.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071379" y="1842840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075214" y="4165200"/>
            <a:ext cx="6096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YTD 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380014" y="4616726"/>
            <a:ext cx="4374287" cy="10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>
                <a:latin typeface="Calibri" panose="020F0502020204030204" pitchFamily="34" charset="0"/>
              </a:rPr>
              <a:t>Surrender Rate = (YTD Surrender * 4 / Q) / [IF4 * (1 – Q  / 4) + IF3 *(Q / 4)]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>
                <a:latin typeface="Calibri" panose="020F0502020204030204" pitchFamily="34" charset="0"/>
              </a:rPr>
              <a:t>Q   = No. of </a:t>
            </a:r>
            <a:r>
              <a:rPr lang="en-US" altLang="en-US" sz="1100" i="1" err="1">
                <a:latin typeface="Calibri" panose="020F0502020204030204" pitchFamily="34" charset="0"/>
              </a:rPr>
              <a:t>Qtrs</a:t>
            </a:r>
            <a:r>
              <a:rPr lang="en-US" altLang="en-US" sz="1100" i="1">
                <a:latin typeface="Calibri" panose="020F0502020204030204" pitchFamily="34" charset="0"/>
              </a:rPr>
              <a:t> Elapsed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>
                <a:latin typeface="Calibri" panose="020F0502020204030204" pitchFamily="34" charset="0"/>
              </a:rPr>
              <a:t>IF3 = Annual Premium in Force, Year of  Reporting – 3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>
                <a:latin typeface="Calibri" panose="020F0502020204030204" pitchFamily="34" charset="0"/>
              </a:rPr>
              <a:t>IF4 = Annual Premium in Force, Year of  Reporting – 4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100" i="1">
              <a:latin typeface="Calibri" panose="020F050202020403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99064" y="1706563"/>
            <a:ext cx="16494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u="sng">
                <a:latin typeface="Calibri" panose="020F0502020204030204" pitchFamily="34" charset="0"/>
                <a:cs typeface="Arial" panose="020B0604020202020204" pitchFamily="34" charset="0"/>
              </a:rPr>
              <a:t>Forfeiture Rates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64936" y="1755253"/>
            <a:ext cx="1725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u="sng">
                <a:latin typeface="Calibri" panose="020F0502020204030204" pitchFamily="34" charset="0"/>
                <a:cs typeface="Arial" panose="020B0604020202020204" pitchFamily="34" charset="0"/>
              </a:rPr>
              <a:t>Surrender Rates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0710AFC-AFC2-9522-E140-1A2CEEDA7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46663"/>
              </p:ext>
            </p:extLst>
          </p:nvPr>
        </p:nvGraphicFramePr>
        <p:xfrm>
          <a:off x="830667" y="1782685"/>
          <a:ext cx="4813301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45235" imgH="3111471" progId="Excel.Sheet.8">
                  <p:embed/>
                </p:oleObj>
              </mc:Choice>
              <mc:Fallback>
                <p:oleObj name="Worksheet" r:id="rId2" imgW="4845235" imgH="3111471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0710AFC-AFC2-9522-E140-1A2CEEDA74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67" y="1782685"/>
                        <a:ext cx="4813301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9">
            <a:extLst>
              <a:ext uri="{FF2B5EF4-FFF2-40B4-BE49-F238E27FC236}">
                <a16:creationId xmlns:a16="http://schemas.microsoft.com/office/drawing/2014/main" id="{F563BB9D-274C-7073-479A-571D89AE1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936546"/>
              </p:ext>
            </p:extLst>
          </p:nvPr>
        </p:nvGraphicFramePr>
        <p:xfrm>
          <a:off x="5856773" y="1906891"/>
          <a:ext cx="5341938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508673" imgH="2305160" progId="Excel.Sheet.8">
                  <p:embed/>
                </p:oleObj>
              </mc:Choice>
              <mc:Fallback>
                <p:oleObj name="Worksheet" r:id="rId4" imgW="4508673" imgH="2305160" progId="Excel.Sheet.8">
                  <p:embed/>
                  <p:pic>
                    <p:nvPicPr>
                      <p:cNvPr id="16" name="Object 19">
                        <a:extLst>
                          <a:ext uri="{FF2B5EF4-FFF2-40B4-BE49-F238E27FC236}">
                            <a16:creationId xmlns:a16="http://schemas.microsoft.com/office/drawing/2014/main" id="{F563BB9D-274C-7073-479A-571D89AE1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773" y="1906891"/>
                        <a:ext cx="5341938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66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94DAFEFD-67B3-4873-8520-35375BDF0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85305"/>
              </p:ext>
            </p:extLst>
          </p:nvPr>
        </p:nvGraphicFramePr>
        <p:xfrm>
          <a:off x="1247866" y="1859407"/>
          <a:ext cx="8089901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24800" imgH="4483071" progId="Excel.Sheet.8">
                  <p:embed/>
                </p:oleObj>
              </mc:Choice>
              <mc:Fallback>
                <p:oleObj name="Worksheet" r:id="rId2" imgW="7924800" imgH="4483071" progId="Excel.Sheet.8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94DAFEFD-67B3-4873-8520-35375BDF014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866" y="1859407"/>
                        <a:ext cx="8089901" cy="457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153699"/>
          </a:xfrm>
        </p:spPr>
        <p:txBody>
          <a:bodyPr/>
          <a:lstStyle/>
          <a:p>
            <a:r>
              <a:rPr lang="en-US" sz="3200" b="1"/>
              <a:t>Manpower</a:t>
            </a:r>
            <a:br>
              <a:rPr lang="en-US"/>
            </a:br>
            <a:r>
              <a:rPr lang="en-US" sz="2400" b="1">
                <a:solidFill>
                  <a:srgbClr val="7F7F7F"/>
                </a:solidFill>
              </a:rPr>
              <a:t>Number of Employees &amp; Tied Representatives</a:t>
            </a:r>
            <a:endParaRPr lang="en-US" b="1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596009"/>
            <a:ext cx="2743200" cy="26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11</a:t>
            </a:fld>
            <a:endParaRPr lang="en-US" sz="90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E0D3A92-BA40-494A-ABA7-8E577C73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37" y="5586105"/>
            <a:ext cx="751181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>
                <a:solidFill>
                  <a:srgbClr val="7F7F7F"/>
                </a:solidFill>
                <a:latin typeface="Calibri" panose="020F0502020204030204" pitchFamily="34" charset="0"/>
              </a:rPr>
              <a:t>As at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9DF6744-F669-447A-8DC2-9F8E8403F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271" y="3153940"/>
            <a:ext cx="1152498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>
                <a:solidFill>
                  <a:srgbClr val="99CC00"/>
                </a:solidFill>
                <a:latin typeface="Calibri" panose="020F0502020204030204" pitchFamily="34" charset="0"/>
              </a:rPr>
              <a:t>Tied Reps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505992F-BCCE-4B70-80A4-3D2D493F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556" y="4493304"/>
            <a:ext cx="1893389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>
                <a:solidFill>
                  <a:srgbClr val="FFCC00"/>
                </a:solidFill>
                <a:latin typeface="Calibri" panose="020F0502020204030204" pitchFamily="34" charset="0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197517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561" y="2056870"/>
            <a:ext cx="9162878" cy="164630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Life Insurance Industry Results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3800">
                <a:solidFill>
                  <a:schemeClr val="tx1">
                    <a:lumMod val="65000"/>
                    <a:lumOff val="35000"/>
                  </a:schemeClr>
                </a:solidFill>
              </a:rPr>
              <a:t>January to June 2023</a:t>
            </a:r>
            <a:endParaRPr lang="en-US" sz="38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AD18-2850-4282-B66A-ABDB1D71D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55089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40999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80872"/>
              </p:ext>
            </p:extLst>
          </p:nvPr>
        </p:nvGraphicFramePr>
        <p:xfrm>
          <a:off x="842481" y="364066"/>
          <a:ext cx="10520737" cy="6119056"/>
        </p:xfrm>
        <a:graphic>
          <a:graphicData uri="http://schemas.openxmlformats.org/drawingml/2006/table">
            <a:tbl>
              <a:tblPr/>
              <a:tblGrid>
                <a:gridCol w="1985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2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Term used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What it means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Single premium (SP) policy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policy where the customer is required to pay only a one-time premium.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Annual premium (AP) policy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policy where the customer is required to pay premiums on a regular frequency over a period of time.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weighted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way to measure growth of the life insurance industry by taking into account fluctuations in the total premium from single premium business, which is sensitive to market conditions: Total weighted premium = Total weighted single premium + Total weighted annual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Weighted single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the amount of single premium.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Weighted annual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the amount of annual premium. However, where the premium payment obligation is less than 10 years, an adjustment is made. For example, an annual premium policy with a 7-year premium payment obligation will be reflected at 70% of the amount of annual premium.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7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Linked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investment-linked policies, and invests in a portfolio of assets to achieve the fund's objective. The fund may be managed by the insurer or external fund manager(s). The price of each unit in a fund depends on how the investments of the fund perform. A policyholder may sell his units to take advantage of price gains.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7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Participating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participating policies. A policyholder receives a share of the investment profit made by the life insurer in the form of a "bonus" or "dividend". Bonuses or dividends are not guaranteed as it depends on how the fund's investments are performing, how many policy claims are drawn from the fund and management expenses incurred.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Non-participating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non-participating policies. A policyholder is not entitled to any profits that the fund may make.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 insurer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insurer registered with MAS to serve the retail market.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Defined market segment (DMS) insurer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insurer registered with MAS to only conduct non-CPF business and with certain policy size condition.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life insurer, and can advise on the products of this company.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Bank distribution /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bank, and can advise on the products of one or more life insurers with which the bank has a distribution agreement.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Financial Adviser (FA) firm, and can advise on the products of the several life insurers with which the FA firm has distribution agreements.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Sum assured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Amount of death benefit.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Integrated plan (IP)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 comprises two parts: Part 1 is MediShield Life, run by the CPF Board to cover Class B2/C wards in public hospitals; Part 2 is an additional private insurance coverage, run by private insurers, typically to cover Class A/B1 wards in public hospitals or private hospitals.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extra benefit that can be bought on top of the basic policy.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Forfeiture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Policies terminated before any cash value has accumulated.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Surrender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Policies terminated after having acquired some cash value. Commonly, it takes two to three years for cash value to accumulate.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64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030" y="2218127"/>
            <a:ext cx="7766936" cy="1145706"/>
          </a:xfrm>
        </p:spPr>
        <p:txBody>
          <a:bodyPr anchor="ctr">
            <a:noAutofit/>
          </a:bodyPr>
          <a:lstStyle/>
          <a:p>
            <a:pPr algn="ctr"/>
            <a:r>
              <a:rPr lang="en-US" sz="5800">
                <a:solidFill>
                  <a:schemeClr val="tx1"/>
                </a:solidFill>
              </a:rPr>
              <a:t>Thank You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4EDFBBAE-A7BA-46F7-8EB2-63A9072D4AF4}"/>
              </a:ext>
            </a:extLst>
          </p:cNvPr>
          <p:cNvSpPr txBox="1"/>
          <p:nvPr/>
        </p:nvSpPr>
        <p:spPr>
          <a:xfrm>
            <a:off x="3305708" y="4140826"/>
            <a:ext cx="52375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i="0">
                <a:solidFill>
                  <a:srgbClr val="FCB034"/>
                </a:solidFill>
                <a:effectLst/>
                <a:latin typeface="+mj-lt"/>
              </a:rPr>
              <a:t>Website</a:t>
            </a:r>
          </a:p>
          <a:p>
            <a:pPr algn="ctr"/>
            <a:r>
              <a:rPr lang="en-US" sz="2000" b="0" i="0">
                <a:solidFill>
                  <a:srgbClr val="212529"/>
                </a:solidFill>
                <a:effectLst/>
                <a:latin typeface="+mj-lt"/>
              </a:rPr>
              <a:t>www.lia.org.sg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F6F394F3-DEE0-4A1E-A754-C6AB349E5985}"/>
              </a:ext>
            </a:extLst>
          </p:cNvPr>
          <p:cNvSpPr/>
          <p:nvPr/>
        </p:nvSpPr>
        <p:spPr>
          <a:xfrm>
            <a:off x="4778122" y="2837667"/>
            <a:ext cx="2046176" cy="2000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9B20C-AF5B-4E26-A822-0904549BB4FC}"/>
              </a:ext>
            </a:extLst>
          </p:cNvPr>
          <p:cNvSpPr txBox="1"/>
          <p:nvPr/>
        </p:nvSpPr>
        <p:spPr>
          <a:xfrm>
            <a:off x="2783630" y="2986336"/>
            <a:ext cx="62817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>
                <a:solidFill>
                  <a:srgbClr val="FCB034"/>
                </a:solidFill>
                <a:effectLst/>
                <a:latin typeface="+mj-lt"/>
              </a:rPr>
              <a:t>Address</a:t>
            </a:r>
          </a:p>
          <a:p>
            <a:pPr algn="ctr"/>
            <a:r>
              <a:rPr lang="en-US" sz="2000" b="0" i="0">
                <a:solidFill>
                  <a:srgbClr val="212529"/>
                </a:solidFill>
                <a:effectLst/>
                <a:latin typeface="+mj-lt"/>
              </a:rPr>
              <a:t>79 Anson Road #11-05</a:t>
            </a:r>
            <a:br>
              <a:rPr lang="en-US" sz="2000" b="0" i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2000" b="0" i="0">
                <a:solidFill>
                  <a:srgbClr val="212529"/>
                </a:solidFill>
                <a:effectLst/>
                <a:latin typeface="+mj-lt"/>
              </a:rPr>
              <a:t>Singapore 079906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C79AE-9D53-4CE5-B508-787A939B3CEC}"/>
              </a:ext>
            </a:extLst>
          </p:cNvPr>
          <p:cNvSpPr txBox="1"/>
          <p:nvPr/>
        </p:nvSpPr>
        <p:spPr>
          <a:xfrm>
            <a:off x="2783630" y="4895206"/>
            <a:ext cx="628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>
                <a:solidFill>
                  <a:srgbClr val="FCB034"/>
                </a:solidFill>
                <a:effectLst/>
                <a:latin typeface="+mj-lt"/>
              </a:rPr>
              <a:t>Email</a:t>
            </a:r>
          </a:p>
          <a:p>
            <a:pPr algn="ctr"/>
            <a:r>
              <a:rPr lang="en-US" sz="2000" b="0" i="0">
                <a:solidFill>
                  <a:srgbClr val="212529"/>
                </a:solidFill>
                <a:effectLst/>
                <a:latin typeface="+mj-lt"/>
              </a:rPr>
              <a:t>lia@lia.org.sg</a:t>
            </a:r>
          </a:p>
        </p:txBody>
      </p:sp>
    </p:spTree>
    <p:extLst>
      <p:ext uri="{BB962C8B-B14F-4D97-AF65-F5344CB8AC3E}">
        <p14:creationId xmlns:p14="http://schemas.microsoft.com/office/powerpoint/2010/main" val="427449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E758CEBB-0FC0-7520-7D90-B16F5807D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32294"/>
              </p:ext>
            </p:extLst>
          </p:nvPr>
        </p:nvGraphicFramePr>
        <p:xfrm>
          <a:off x="2513013" y="3389313"/>
          <a:ext cx="7186612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302574" imgH="2603662" progId="Excel.Sheet.8">
                  <p:embed/>
                </p:oleObj>
              </mc:Choice>
              <mc:Fallback>
                <p:oleObj name="Worksheet" r:id="rId3" imgW="7302574" imgH="2603662" progId="Excel.Sheet.8">
                  <p:embed/>
                  <p:pic>
                    <p:nvPicPr>
                      <p:cNvPr id="25" name="Object 2">
                        <a:extLst>
                          <a:ext uri="{FF2B5EF4-FFF2-40B4-BE49-F238E27FC236}">
                            <a16:creationId xmlns:a16="http://schemas.microsoft.com/office/drawing/2014/main" id="{E758CEBB-0FC0-7520-7D90-B16F5807D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3389313"/>
                        <a:ext cx="7186612" cy="257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616557"/>
            <a:ext cx="2743200" cy="241443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2</a:t>
            </a:fld>
            <a:endParaRPr lang="en-US" sz="90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760AAF5-169B-42EE-BB5F-2E3ED41D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9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/>
              <a:t>New Business (Individual Life &amp;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Total Weighted Premium</a:t>
            </a:r>
          </a:p>
        </p:txBody>
      </p:sp>
      <p:graphicFrame>
        <p:nvGraphicFramePr>
          <p:cNvPr id="9" name="Group 438">
            <a:extLst>
              <a:ext uri="{FF2B5EF4-FFF2-40B4-BE49-F238E27FC236}">
                <a16:creationId xmlns:a16="http://schemas.microsoft.com/office/drawing/2014/main" id="{60E95126-B9F4-4D89-9CA8-FDF67119E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359916"/>
              </p:ext>
            </p:extLst>
          </p:nvPr>
        </p:nvGraphicFramePr>
        <p:xfrm>
          <a:off x="955619" y="1059158"/>
          <a:ext cx="8780744" cy="1737010"/>
        </p:xfrm>
        <a:graphic>
          <a:graphicData uri="http://schemas.openxmlformats.org/drawingml/2006/table">
            <a:tbl>
              <a:tblPr/>
              <a:tblGrid>
                <a:gridCol w="152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1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Weighted basis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Q2’22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Q2’23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Q2’22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Q2’23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 change from corresponding period in 2022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Q2’23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Q2’23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Single Premium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$1,441.0m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$691.0m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$782.8m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$349.0m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-52.0%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-55.4%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Annual Premium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$1,186.2m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$1,498.7m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$631.1m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$807.5m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26.3%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28.0%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$2,627.2m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$2,189.7m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$1,413.9m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$1,156.6m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-16.7%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-18.2%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 Box 4">
            <a:extLst>
              <a:ext uri="{FF2B5EF4-FFF2-40B4-BE49-F238E27FC236}">
                <a16:creationId xmlns:a16="http://schemas.microsoft.com/office/drawing/2014/main" id="{4C26CC2F-A69B-49FB-B77E-E183AFDF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900" y="4050409"/>
            <a:ext cx="1652588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>
                <a:solidFill>
                  <a:srgbClr val="333399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>
                <a:solidFill>
                  <a:srgbClr val="333399"/>
                </a:solidFill>
                <a:latin typeface="Calibri" panose="020F0502020204030204" pitchFamily="34" charset="0"/>
              </a:rPr>
              <a:t>Single Premium (Non-CPF)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1E62559-4CA8-45DC-A963-B02F07B0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900" y="4358828"/>
            <a:ext cx="1414463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>
                <a:solidFill>
                  <a:srgbClr val="FFCC00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>
                <a:solidFill>
                  <a:srgbClr val="FFCC00"/>
                </a:solidFill>
                <a:latin typeface="Calibri" panose="020F0502020204030204" pitchFamily="34" charset="0"/>
              </a:rPr>
              <a:t>Single Premium (CPF)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CFE2456-B6BF-40A3-9CEF-9217898F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900" y="4995424"/>
            <a:ext cx="1109663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>
                <a:solidFill>
                  <a:schemeClr val="accent1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>
                <a:solidFill>
                  <a:schemeClr val="accent1"/>
                </a:solidFill>
                <a:latin typeface="Calibri" panose="020F0502020204030204" pitchFamily="34" charset="0"/>
              </a:rPr>
              <a:t>Annual Premium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FBFD856-2A05-411A-A66B-E5C52E83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112" y="4479082"/>
            <a:ext cx="2191122" cy="111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altLang="en-US" sz="900">
                <a:latin typeface="Calibri" panose="020F0502020204030204" pitchFamily="34" charset="0"/>
              </a:rPr>
              <a:t>Weighted Single Premium is based on 10% of Single Premium 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900">
                <a:latin typeface="Calibri" panose="020F0502020204030204" pitchFamily="34" charset="0"/>
              </a:rPr>
              <a:t>Weighted Annual Premium is based on 100% of Annual Premium with adjustment for premium payment terms of less than 10 years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900">
                <a:latin typeface="Calibri" panose="020F0502020204030204" pitchFamily="34" charset="0"/>
              </a:rPr>
              <a:t>YTD: Year to date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D9B5825-DF48-4199-A6DB-CB8D0E1D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218" y="3389112"/>
            <a:ext cx="82232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 	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1FC51C05-4073-4AAE-941E-AE45A7BC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028" y="3408288"/>
            <a:ext cx="1104900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i="1">
                <a:solidFill>
                  <a:srgbClr val="464646"/>
                </a:solidFill>
                <a:latin typeface="Calibri" panose="020F0502020204030204" pitchFamily="34" charset="0"/>
              </a:rPr>
              <a:t>1,413.9</a:t>
            </a:r>
            <a:endParaRPr lang="en-US" altLang="en-US" sz="15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AF97EBD-518D-BD5B-1CC8-C79233A75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997" y="3635927"/>
            <a:ext cx="11049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b="1" i="1">
                <a:solidFill>
                  <a:srgbClr val="464646"/>
                </a:solidFill>
                <a:latin typeface="Calibri" panose="020F0502020204030204" pitchFamily="34" charset="0"/>
              </a:rPr>
              <a:t>1,238.2</a:t>
            </a:r>
            <a:endParaRPr lang="en-US" altLang="en-US" sz="15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36E04060-F2E6-2348-8D11-CFBB8437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040" y="3658255"/>
            <a:ext cx="11049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b="1" i="1">
                <a:solidFill>
                  <a:srgbClr val="464646"/>
                </a:solidFill>
                <a:latin typeface="Calibri" panose="020F0502020204030204" pitchFamily="34" charset="0"/>
              </a:rPr>
              <a:t>1,232.9</a:t>
            </a:r>
            <a:endParaRPr lang="en-US" altLang="en-US" sz="15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07546730-24A6-50AA-E68D-5DACF0685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181" y="3896199"/>
            <a:ext cx="11049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1,033.1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2B87860C-64D9-36A5-5756-C44CCA1ED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264" y="3748710"/>
            <a:ext cx="11049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b="1" i="1">
                <a:solidFill>
                  <a:srgbClr val="464646"/>
                </a:solidFill>
                <a:latin typeface="Calibri" panose="020F0502020204030204" pitchFamily="34" charset="0"/>
              </a:rPr>
              <a:t>1,156.6</a:t>
            </a:r>
          </a:p>
        </p:txBody>
      </p:sp>
    </p:spTree>
    <p:extLst>
      <p:ext uri="{BB962C8B-B14F-4D97-AF65-F5344CB8AC3E}">
        <p14:creationId xmlns:p14="http://schemas.microsoft.com/office/powerpoint/2010/main" val="139970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Object 3">
            <a:extLst>
              <a:ext uri="{FF2B5EF4-FFF2-40B4-BE49-F238E27FC236}">
                <a16:creationId xmlns:a16="http://schemas.microsoft.com/office/drawing/2014/main" id="{20BC98C2-7734-539A-8877-BA48FAC8F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49307"/>
              </p:ext>
            </p:extLst>
          </p:nvPr>
        </p:nvGraphicFramePr>
        <p:xfrm>
          <a:off x="7347121" y="1578879"/>
          <a:ext cx="4070350" cy="313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97188" imgH="2616347" progId="Excel.Sheet.8">
                  <p:embed/>
                </p:oleObj>
              </mc:Choice>
              <mc:Fallback>
                <p:oleObj name="Worksheet" r:id="rId2" imgW="3397188" imgH="2616347" progId="Excel.Sheet.8">
                  <p:embed/>
                  <p:pic>
                    <p:nvPicPr>
                      <p:cNvPr id="51" name="Object 3">
                        <a:extLst>
                          <a:ext uri="{FF2B5EF4-FFF2-40B4-BE49-F238E27FC236}">
                            <a16:creationId xmlns:a16="http://schemas.microsoft.com/office/drawing/2014/main" id="{20BC98C2-7734-539A-8877-BA48FAC8F3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7121" y="1578879"/>
                        <a:ext cx="4070350" cy="313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4">
            <a:extLst>
              <a:ext uri="{FF2B5EF4-FFF2-40B4-BE49-F238E27FC236}">
                <a16:creationId xmlns:a16="http://schemas.microsoft.com/office/drawing/2014/main" id="{FF3B6FA1-ED1A-D146-5DF5-17BFE1E0E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412132"/>
              </p:ext>
            </p:extLst>
          </p:nvPr>
        </p:nvGraphicFramePr>
        <p:xfrm>
          <a:off x="7257963" y="4271237"/>
          <a:ext cx="3953833" cy="233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838487" imgH="1676444" progId="Excel.Sheet.8">
                  <p:embed/>
                </p:oleObj>
              </mc:Choice>
              <mc:Fallback>
                <p:oleObj name="Worksheet" r:id="rId4" imgW="2838487" imgH="1676444" progId="Excel.Sheet.8">
                  <p:embed/>
                  <p:pic>
                    <p:nvPicPr>
                      <p:cNvPr id="49" name="Object 44">
                        <a:extLst>
                          <a:ext uri="{FF2B5EF4-FFF2-40B4-BE49-F238E27FC236}">
                            <a16:creationId xmlns:a16="http://schemas.microsoft.com/office/drawing/2014/main" id="{FF3B6FA1-ED1A-D146-5DF5-17BFE1E0E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963" y="4271237"/>
                        <a:ext cx="3953833" cy="2339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4">
            <a:extLst>
              <a:ext uri="{FF2B5EF4-FFF2-40B4-BE49-F238E27FC236}">
                <a16:creationId xmlns:a16="http://schemas.microsoft.com/office/drawing/2014/main" id="{1814F6E6-9B1B-416C-B429-5E8E1CAA9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81228"/>
              </p:ext>
            </p:extLst>
          </p:nvPr>
        </p:nvGraphicFramePr>
        <p:xfrm>
          <a:off x="838200" y="4262438"/>
          <a:ext cx="3854450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048000" imgH="1822494" progId="Excel.Sheet.8">
                  <p:embed/>
                </p:oleObj>
              </mc:Choice>
              <mc:Fallback>
                <p:oleObj name="Worksheet" r:id="rId6" imgW="3048000" imgH="1822494" progId="Excel.Sheet.8">
                  <p:embed/>
                  <p:pic>
                    <p:nvPicPr>
                      <p:cNvPr id="42" name="Object 44">
                        <a:extLst>
                          <a:ext uri="{FF2B5EF4-FFF2-40B4-BE49-F238E27FC236}">
                            <a16:creationId xmlns:a16="http://schemas.microsoft.com/office/drawing/2014/main" id="{1814F6E6-9B1B-416C-B429-5E8E1CAA9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2438"/>
                        <a:ext cx="3854450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3</a:t>
            </a:fld>
            <a:endParaRPr lang="en-US" sz="9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8FDA4AF-69D3-435D-B476-5A2B88C0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683" y="3412813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$1,162m</a:t>
            </a: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E7D1B203-7060-4E5F-AEF3-7DC0651C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988" y="1746092"/>
            <a:ext cx="148543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>
                <a:latin typeface="Calibri" panose="020F0502020204030204" pitchFamily="34" charset="0"/>
              </a:rPr>
              <a:t>By Fund</a:t>
            </a:r>
            <a:endParaRPr lang="en-US" altLang="en-US" sz="1800" b="1" u="sng">
              <a:latin typeface="Calibri" panose="020F0502020204030204" pitchFamily="34" charset="0"/>
            </a:endParaRPr>
          </a:p>
        </p:txBody>
      </p:sp>
      <p:graphicFrame>
        <p:nvGraphicFramePr>
          <p:cNvPr id="18" name="Object 44">
            <a:extLst>
              <a:ext uri="{FF2B5EF4-FFF2-40B4-BE49-F238E27FC236}">
                <a16:creationId xmlns:a16="http://schemas.microsoft.com/office/drawing/2014/main" id="{9D1EABA4-938D-48E8-B9C1-278449758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179116"/>
              </p:ext>
            </p:extLst>
          </p:nvPr>
        </p:nvGraphicFramePr>
        <p:xfrm>
          <a:off x="4059832" y="4271237"/>
          <a:ext cx="3862388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3054313" imgH="1822494" progId="Excel.Sheet.8">
                  <p:embed/>
                </p:oleObj>
              </mc:Choice>
              <mc:Fallback>
                <p:oleObj name="Worksheet" r:id="rId8" imgW="3054313" imgH="1822494" progId="Excel.Sheet.8">
                  <p:embed/>
                  <p:pic>
                    <p:nvPicPr>
                      <p:cNvPr id="18" name="Object 44">
                        <a:extLst>
                          <a:ext uri="{FF2B5EF4-FFF2-40B4-BE49-F238E27FC236}">
                            <a16:creationId xmlns:a16="http://schemas.microsoft.com/office/drawing/2014/main" id="{9D1EABA4-938D-48E8-B9C1-278449758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832" y="4271237"/>
                        <a:ext cx="3862388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9">
            <a:extLst>
              <a:ext uri="{FF2B5EF4-FFF2-40B4-BE49-F238E27FC236}">
                <a16:creationId xmlns:a16="http://schemas.microsoft.com/office/drawing/2014/main" id="{35723512-0505-4839-8842-3F290C31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598" y="4545240"/>
            <a:ext cx="8650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$51m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7E0FD873-4A70-4B7C-9084-3946009A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474" y="5782714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$2,576m</a:t>
            </a:r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485A214F-09CB-4057-9133-6D22E0BE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002" y="4452678"/>
            <a:ext cx="753603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$51m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761FF6B3-A0FA-452F-A362-0516549E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28" y="5782714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$2,628m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9CE82774-2E46-40C4-BDA7-A17FB1703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85" y="1055661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solidFill>
                  <a:srgbClr val="464646"/>
                </a:solidFill>
                <a:latin typeface="Calibri" panose="020F0502020204030204" pitchFamily="34" charset="0"/>
              </a:rPr>
              <a:t>YTD Q2’22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3C506F2D-D4C1-4E6C-8F3C-4B8E1D4D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236" y="1377945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>
                <a:solidFill>
                  <a:srgbClr val="464646"/>
                </a:solidFill>
                <a:latin typeface="Calibri" panose="020F0502020204030204" pitchFamily="34" charset="0"/>
              </a:rPr>
              <a:t>($2,627m)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25BC2AD0-85F0-4B05-B408-4081EE4A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7740" y="5622999"/>
            <a:ext cx="1731114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>
                <a:latin typeface="Calibri" panose="020F0502020204030204" pitchFamily="34" charset="0"/>
              </a:rPr>
              <a:t>Defined Market Segments (DMS): Insurers registered with MAS under “Defined Market Segments” are allowed to only conduct non-CPF business and are subject to a minimum policy size.</a:t>
            </a:r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New Business (Individual Life &amp;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Total Weighted Premium</a:t>
            </a:r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id="{71710787-A1CD-4508-B657-5CE05E8C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095" y="4212718"/>
            <a:ext cx="321184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>
                <a:latin typeface="Calibri" panose="020F0502020204030204" pitchFamily="34" charset="0"/>
              </a:rPr>
              <a:t>By Insurer Classification</a:t>
            </a:r>
            <a:endParaRPr lang="en-US" altLang="en-US" sz="1800" b="1" u="sng">
              <a:latin typeface="Calibri" panose="020F0502020204030204" pitchFamily="34" charset="0"/>
            </a:endParaRP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9031FC1D-1F9A-D9B6-4CDB-6F83D350A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99" y="3462576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$717m</a:t>
            </a: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B4F20BC8-01FC-510E-B92F-AA85F32D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146" y="2170028"/>
            <a:ext cx="871635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$681m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 Box 30">
            <a:extLst>
              <a:ext uri="{FF2B5EF4-FFF2-40B4-BE49-F238E27FC236}">
                <a16:creationId xmlns:a16="http://schemas.microsoft.com/office/drawing/2014/main" id="{B7DD3F5A-D3D4-8DC9-B1E9-2E59E4D95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388" y="1722161"/>
            <a:ext cx="148543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>
                <a:latin typeface="Calibri" panose="020F0502020204030204" pitchFamily="34" charset="0"/>
              </a:rPr>
              <a:t>By Fund</a:t>
            </a:r>
            <a:endParaRPr lang="en-US" altLang="en-US" sz="1800" b="1" u="sng">
              <a:latin typeface="Calibri" panose="020F0502020204030204" pitchFamily="34" charset="0"/>
            </a:endParaRPr>
          </a:p>
        </p:txBody>
      </p:sp>
      <p:sp>
        <p:nvSpPr>
          <p:cNvPr id="46" name="Text Box 59">
            <a:extLst>
              <a:ext uri="{FF2B5EF4-FFF2-40B4-BE49-F238E27FC236}">
                <a16:creationId xmlns:a16="http://schemas.microsoft.com/office/drawing/2014/main" id="{70110C9A-CDE0-9783-901B-D2D98046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872" y="4522982"/>
            <a:ext cx="8650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$32m</a:t>
            </a: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8984700F-27F0-CF4C-9967-4E1C25FB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796" y="1033403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solidFill>
                  <a:srgbClr val="464646"/>
                </a:solidFill>
                <a:latin typeface="Calibri" panose="020F0502020204030204" pitchFamily="34" charset="0"/>
              </a:rPr>
              <a:t>YTD Q2’23</a:t>
            </a: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52FC75BB-4B6F-2451-409B-30BF526D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347" y="1355687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>
                <a:solidFill>
                  <a:srgbClr val="464646"/>
                </a:solidFill>
                <a:latin typeface="Calibri" panose="020F0502020204030204" pitchFamily="34" charset="0"/>
              </a:rPr>
              <a:t>($2,190m)</a:t>
            </a:r>
          </a:p>
        </p:txBody>
      </p:sp>
      <p:sp>
        <p:nvSpPr>
          <p:cNvPr id="50" name="Text Box 60">
            <a:extLst>
              <a:ext uri="{FF2B5EF4-FFF2-40B4-BE49-F238E27FC236}">
                <a16:creationId xmlns:a16="http://schemas.microsoft.com/office/drawing/2014/main" id="{9218B2B4-DC13-B5F7-1514-D014DDF5C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226" y="5782714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</a:t>
            </a:r>
            <a:r>
              <a:rPr lang="en-US" altLang="en-US" sz="1600" b="1" dirty="0">
                <a:latin typeface="Calibri" panose="020F0502020204030204" pitchFamily="34" charset="0"/>
              </a:rPr>
              <a:t> 2,158m</a:t>
            </a:r>
            <a:endParaRPr lang="en-US" altLang="en-US" sz="1600" b="1" dirty="0">
              <a:solidFill>
                <a:srgbClr val="464646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id="{45D73A6B-25C6-959E-C507-AEA48A891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295" y="2119487"/>
            <a:ext cx="871635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$792m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82F4A8D-7C1B-A1B0-C510-35A8DB2B7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219" y="3400621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$1,222m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F93A375-E6D7-775F-150F-68A7CBAC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312" y="2129553"/>
            <a:ext cx="871635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$604m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A97A2D83-852B-356A-5646-5A5F55B2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282" y="2077480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$853m</a:t>
            </a: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2828CC47-94AB-1E6E-92C4-2E6C54429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524" y="1733900"/>
            <a:ext cx="148543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>
                <a:latin typeface="Calibri" panose="020F0502020204030204" pitchFamily="34" charset="0"/>
              </a:rPr>
              <a:t>By Fund</a:t>
            </a:r>
            <a:endParaRPr lang="en-US" altLang="en-US" sz="1800" b="1" u="sng">
              <a:latin typeface="Calibri" panose="020F050202020403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5FEDAAB9-691A-27E2-9715-FC0969378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221" y="1043469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solidFill>
                  <a:srgbClr val="464646"/>
                </a:solidFill>
                <a:latin typeface="Calibri" panose="020F0502020204030204" pitchFamily="34" charset="0"/>
              </a:rPr>
              <a:t>YTD Q2’21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CE675C20-E1FB-F2AE-498E-2BAE696D4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772" y="1365753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>
                <a:solidFill>
                  <a:srgbClr val="464646"/>
                </a:solidFill>
                <a:latin typeface="Calibri" panose="020F0502020204030204" pitchFamily="34" charset="0"/>
              </a:rPr>
              <a:t>($2,679m)</a:t>
            </a:r>
          </a:p>
        </p:txBody>
      </p:sp>
      <p:graphicFrame>
        <p:nvGraphicFramePr>
          <p:cNvPr id="26" name="Object 3">
            <a:extLst>
              <a:ext uri="{FF2B5EF4-FFF2-40B4-BE49-F238E27FC236}">
                <a16:creationId xmlns:a16="http://schemas.microsoft.com/office/drawing/2014/main" id="{E59B13A1-CA5A-5F39-B0F9-EA18981F0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168205"/>
              </p:ext>
            </p:extLst>
          </p:nvPr>
        </p:nvGraphicFramePr>
        <p:xfrm>
          <a:off x="895985" y="1629354"/>
          <a:ext cx="4005855" cy="305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3397188" imgH="2590976" progId="Excel.Sheet.8">
                  <p:embed/>
                </p:oleObj>
              </mc:Choice>
              <mc:Fallback>
                <p:oleObj name="Worksheet" r:id="rId10" imgW="3397188" imgH="2590976" progId="Excel.Sheet.8">
                  <p:embed/>
                  <p:pic>
                    <p:nvPicPr>
                      <p:cNvPr id="26" name="Object 3">
                        <a:extLst>
                          <a:ext uri="{FF2B5EF4-FFF2-40B4-BE49-F238E27FC236}">
                            <a16:creationId xmlns:a16="http://schemas.microsoft.com/office/drawing/2014/main" id="{E59B13A1-CA5A-5F39-B0F9-EA18981F08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85" y="1629354"/>
                        <a:ext cx="4005855" cy="3052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47AA283C-FCDA-270D-E859-852D05629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96815"/>
              </p:ext>
            </p:extLst>
          </p:nvPr>
        </p:nvGraphicFramePr>
        <p:xfrm>
          <a:off x="4206875" y="1577785"/>
          <a:ext cx="3895725" cy="32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3251200" imgH="2673431" progId="Excel.Sheet.8">
                  <p:embed/>
                </p:oleObj>
              </mc:Choice>
              <mc:Fallback>
                <p:oleObj name="Worksheet" r:id="rId12" imgW="3251200" imgH="2673431" progId="Excel.Sheet.8">
                  <p:embed/>
                  <p:pic>
                    <p:nvPicPr>
                      <p:cNvPr id="27" name="Object 3">
                        <a:extLst>
                          <a:ext uri="{FF2B5EF4-FFF2-40B4-BE49-F238E27FC236}">
                            <a16:creationId xmlns:a16="http://schemas.microsoft.com/office/drawing/2014/main" id="{47AA283C-FCDA-270D-E859-852D056297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1577785"/>
                        <a:ext cx="3895725" cy="320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6">
            <a:extLst>
              <a:ext uri="{FF2B5EF4-FFF2-40B4-BE49-F238E27FC236}">
                <a16:creationId xmlns:a16="http://schemas.microsoft.com/office/drawing/2014/main" id="{D6AD43AD-EE0C-1A28-BB54-82469BF0B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286" y="2147803"/>
            <a:ext cx="871635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$892m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533C0278-0A91-775B-58D2-9894973C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081" y="2144519"/>
            <a:ext cx="871635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$573m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5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4</a:t>
            </a:fld>
            <a:endParaRPr lang="en-US" sz="9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New Business (Individual Life &amp;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By Distribution Channel</a:t>
            </a:r>
          </a:p>
        </p:txBody>
      </p:sp>
      <p:graphicFrame>
        <p:nvGraphicFramePr>
          <p:cNvPr id="39" name="Group 153">
            <a:extLst>
              <a:ext uri="{FF2B5EF4-FFF2-40B4-BE49-F238E27FC236}">
                <a16:creationId xmlns:a16="http://schemas.microsoft.com/office/drawing/2014/main" id="{3ED1BF3A-23B1-4CB6-AE20-305A05D7D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35721"/>
              </p:ext>
            </p:extLst>
          </p:nvPr>
        </p:nvGraphicFramePr>
        <p:xfrm>
          <a:off x="2073945" y="974888"/>
          <a:ext cx="7810757" cy="5867520"/>
        </p:xfrm>
        <a:graphic>
          <a:graphicData uri="http://schemas.openxmlformats.org/drawingml/2006/table">
            <a:tbl>
              <a:tblPr/>
              <a:tblGrid>
                <a:gridCol w="2043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63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YTD Q2’21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YTD Q2’22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YTD Q2’23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Total Weighted Premium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$2,679m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$2,627m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$2,190m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$855m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31.9%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$882m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32.9%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$761m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28.4%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$104m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3.9%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Others*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$77m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2.9%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Number of Policies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841,589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997,700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762,031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324,941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38.6%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294,389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270,023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64,751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7.7%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62,246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69,862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213,871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25.4%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176,565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189,251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203,351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24.2%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430,725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205,019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Others*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34,675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4.1%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33,775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27,876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6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Total Sum Assured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$69.0b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$63.4b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$65.8b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$28.5b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41.3%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$27.1b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$12.5b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18.1%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$11.9b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$10.7b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$22.3b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32.3%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$18.7b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$23.4b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5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$3.6b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5.2%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Others*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$2.1b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3.1%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2" name="Rectangle 10">
            <a:extLst>
              <a:ext uri="{FF2B5EF4-FFF2-40B4-BE49-F238E27FC236}">
                <a16:creationId xmlns:a16="http://schemas.microsoft.com/office/drawing/2014/main" id="{03844BA1-A901-4260-BF35-C9308D39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057" y="6426223"/>
            <a:ext cx="2019434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>
                <a:latin typeface="Calibri" panose="020F0502020204030204" pitchFamily="34" charset="0"/>
              </a:rPr>
              <a:t>*Products sold without intermediaries 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83EC9CED-203C-4816-A3DF-D2E90C3D2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8678" y="4753198"/>
            <a:ext cx="218332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>
                <a:latin typeface="Calibri" panose="020F0502020204030204" pitchFamily="34" charset="0"/>
              </a:rPr>
              <a:t>FA Representatives include representatives of “related FA firms”. A related FA firm is a wholly-owned subsidiary of an insurance company.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3956E68B-6273-4317-B10D-64484C39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056" y="5382323"/>
            <a:ext cx="2207605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>
                <a:latin typeface="Calibri" panose="020F0502020204030204" pitchFamily="34" charset="0"/>
              </a:rPr>
              <a:t>Online Direct Channel refers to any web portal or application in the internet created, developed and maintained or operated by any direct life insurer, on which a client may purchase a life policy. This is a new category with data collected starting Q1’19.</a:t>
            </a:r>
          </a:p>
        </p:txBody>
      </p:sp>
    </p:spTree>
    <p:extLst>
      <p:ext uri="{BB962C8B-B14F-4D97-AF65-F5344CB8AC3E}">
        <p14:creationId xmlns:p14="http://schemas.microsoft.com/office/powerpoint/2010/main" val="317008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5</a:t>
            </a:fld>
            <a:endParaRPr lang="en-US" sz="9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New Business (Individual Life &amp;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Total Sum Assured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3DD53F37-A9E6-4205-9276-A2A1B5AE2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60" y="189370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5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graphicFrame>
        <p:nvGraphicFramePr>
          <p:cNvPr id="9" name="Object 19">
            <a:extLst>
              <a:ext uri="{FF2B5EF4-FFF2-40B4-BE49-F238E27FC236}">
                <a16:creationId xmlns:a16="http://schemas.microsoft.com/office/drawing/2014/main" id="{11B089C3-6F2D-400E-9544-9C965C9FA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896661"/>
              </p:ext>
            </p:extLst>
          </p:nvPr>
        </p:nvGraphicFramePr>
        <p:xfrm>
          <a:off x="1406714" y="2085137"/>
          <a:ext cx="861695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36110" imgH="4032345" progId="Excel.Sheet.8">
                  <p:embed/>
                </p:oleObj>
              </mc:Choice>
              <mc:Fallback>
                <p:oleObj name="Worksheet" r:id="rId3" imgW="8236110" imgH="4032345" progId="Excel.Sheet.8">
                  <p:embed/>
                  <p:pic>
                    <p:nvPicPr>
                      <p:cNvPr id="9" name="Object 19">
                        <a:extLst>
                          <a:ext uri="{FF2B5EF4-FFF2-40B4-BE49-F238E27FC236}">
                            <a16:creationId xmlns:a16="http://schemas.microsoft.com/office/drawing/2014/main" id="{11B089C3-6F2D-400E-9544-9C965C9FA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714" y="2085137"/>
                        <a:ext cx="861695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>
            <a:extLst>
              <a:ext uri="{FF2B5EF4-FFF2-40B4-BE49-F238E27FC236}">
                <a16:creationId xmlns:a16="http://schemas.microsoft.com/office/drawing/2014/main" id="{74926909-060C-47F5-A78D-CD8385D9B3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077665" y="1491553"/>
            <a:ext cx="76591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800" b="1" i="1">
                <a:solidFill>
                  <a:srgbClr val="75757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+3.8%</a:t>
            </a:r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D3F9F8F1-9927-4089-97D6-FC6CCE9A0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8487" y="1858592"/>
            <a:ext cx="243787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id="{BA6ED97A-A25B-4732-971A-E895DDD28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212" y="1858593"/>
            <a:ext cx="10267" cy="61123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E3B3CF74-B930-49B1-9AA1-8B155D51C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6360" y="1858591"/>
            <a:ext cx="10267" cy="45309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00BB4475-BC39-4363-85B0-667F594B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948" y="5728124"/>
            <a:ext cx="1473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>
                <a:solidFill>
                  <a:srgbClr val="7F7F7F"/>
                </a:solidFill>
                <a:latin typeface="Calibri" panose="020F0502020204030204" pitchFamily="34" charset="0"/>
              </a:rPr>
              <a:t>YTD </a:t>
            </a:r>
          </a:p>
        </p:txBody>
      </p:sp>
    </p:spTree>
    <p:extLst>
      <p:ext uri="{BB962C8B-B14F-4D97-AF65-F5344CB8AC3E}">
        <p14:creationId xmlns:p14="http://schemas.microsoft.com/office/powerpoint/2010/main" val="85425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6</a:t>
            </a:fld>
            <a:endParaRPr lang="en-US" sz="9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New Business (Individual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Total Premium</a:t>
            </a:r>
          </a:p>
        </p:txBody>
      </p:sp>
      <p:graphicFrame>
        <p:nvGraphicFramePr>
          <p:cNvPr id="6" name="Group 438">
            <a:extLst>
              <a:ext uri="{FF2B5EF4-FFF2-40B4-BE49-F238E27FC236}">
                <a16:creationId xmlns:a16="http://schemas.microsoft.com/office/drawing/2014/main" id="{3C60C6F0-C2AB-4085-A70E-6047F7B35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51301"/>
              </p:ext>
            </p:extLst>
          </p:nvPr>
        </p:nvGraphicFramePr>
        <p:xfrm>
          <a:off x="935063" y="1169291"/>
          <a:ext cx="8780744" cy="1950370"/>
        </p:xfrm>
        <a:graphic>
          <a:graphicData uri="http://schemas.openxmlformats.org/drawingml/2006/table">
            <a:tbl>
              <a:tblPr/>
              <a:tblGrid>
                <a:gridCol w="152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60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Q2’22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Q2’23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Q2’22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Q2’23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 change from corresponding period in 2022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Q2’23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Q2’23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IP and Riders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$130.2m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$172.8m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$61.1m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$96.8m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4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Other Medical Plans and Riders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$25.7m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$33.2m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$11.9m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$15.7m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$155.9m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$206.0m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$73.0m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$112.5m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10">
            <a:extLst>
              <a:ext uri="{FF2B5EF4-FFF2-40B4-BE49-F238E27FC236}">
                <a16:creationId xmlns:a16="http://schemas.microsoft.com/office/drawing/2014/main" id="{B5A9A4A5-4838-4433-A9DC-976736052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012" y="4669711"/>
            <a:ext cx="2162432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>
                <a:latin typeface="Calibri" panose="020F0502020204030204" pitchFamily="34" charset="0"/>
              </a:rPr>
              <a:t>New business premium refers to the premium due to the new business sold in the year, as well as incremental premiums from any repricing of plans and change in age-band of the insureds.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22CDE4E-2CEE-4D7A-D3E5-C04A333F3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33832"/>
              </p:ext>
            </p:extLst>
          </p:nvPr>
        </p:nvGraphicFramePr>
        <p:xfrm>
          <a:off x="1479530" y="3296723"/>
          <a:ext cx="7134226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096435" imgH="3593909" progId="Excel.Sheet.8">
                  <p:embed/>
                </p:oleObj>
              </mc:Choice>
              <mc:Fallback>
                <p:oleObj name="Worksheet" r:id="rId2" imgW="8096435" imgH="3593909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22CDE4E-2CEE-4D7A-D3E5-C04A333F3C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30" y="3296723"/>
                        <a:ext cx="7134226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">
            <a:extLst>
              <a:ext uri="{FF2B5EF4-FFF2-40B4-BE49-F238E27FC236}">
                <a16:creationId xmlns:a16="http://schemas.microsoft.com/office/drawing/2014/main" id="{53524C8B-EA0D-5B61-EAB0-B1633BE7C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636" y="3223420"/>
            <a:ext cx="82232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4A7B669-7571-2859-CB8F-18792BC30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663" y="4146598"/>
            <a:ext cx="836855" cy="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i="1">
                <a:solidFill>
                  <a:srgbClr val="464646"/>
                </a:solidFill>
                <a:latin typeface="Calibri" panose="020F0502020204030204" pitchFamily="34" charset="0"/>
              </a:rPr>
              <a:t>93.6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8282F292-179B-26B5-CB41-7EE737852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958" y="5415171"/>
            <a:ext cx="1109663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1100" b="1">
                <a:solidFill>
                  <a:schemeClr val="accent1"/>
                </a:solidFill>
                <a:latin typeface="Calibri" panose="020F0502020204030204" pitchFamily="34" charset="0"/>
              </a:rPr>
              <a:t>IP and Riders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17E79B3-C332-CF57-C974-323529D01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958" y="4501183"/>
            <a:ext cx="141446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1100" b="1">
                <a:solidFill>
                  <a:srgbClr val="FFCC00"/>
                </a:solidFill>
                <a:latin typeface="Calibri" panose="020F0502020204030204" pitchFamily="34" charset="0"/>
              </a:rPr>
              <a:t>Other Medical Plans and Riders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12BC77B0-1C84-DBC5-B47A-26C0289D2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380" y="4021725"/>
            <a:ext cx="84520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800" b="1" i="1">
                <a:solidFill>
                  <a:srgbClr val="464646"/>
                </a:solidFill>
                <a:latin typeface="Calibri" panose="020F0502020204030204" pitchFamily="34" charset="0"/>
              </a:rPr>
              <a:t>104.4</a:t>
            </a:r>
            <a:endParaRPr lang="en-US" altLang="en-US" sz="18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5D702002-65DC-4C15-2143-BEED2AAF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817" y="4483397"/>
            <a:ext cx="84520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800" b="1" i="1">
                <a:solidFill>
                  <a:srgbClr val="464646"/>
                </a:solidFill>
                <a:latin typeface="Calibri" panose="020F0502020204030204" pitchFamily="34" charset="0"/>
              </a:rPr>
              <a:t>73.0</a:t>
            </a:r>
            <a:endParaRPr lang="en-US" altLang="en-US" sz="18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48213679-A436-219E-3DB5-60A0A5BAA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261" y="4060094"/>
            <a:ext cx="84520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800" b="1" i="1">
                <a:solidFill>
                  <a:srgbClr val="464646"/>
                </a:solidFill>
                <a:latin typeface="Calibri" panose="020F0502020204030204" pitchFamily="34" charset="0"/>
              </a:rPr>
              <a:t>99.9</a:t>
            </a:r>
            <a:endParaRPr lang="en-US" altLang="en-US" sz="18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C6CEFEDD-4622-0771-4425-581A302E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329" y="3917426"/>
            <a:ext cx="836855" cy="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i="1">
                <a:solidFill>
                  <a:srgbClr val="464646"/>
                </a:solidFill>
                <a:latin typeface="Calibri" panose="020F0502020204030204" pitchFamily="34" charset="0"/>
              </a:rPr>
              <a:t>112.5</a:t>
            </a:r>
          </a:p>
        </p:txBody>
      </p:sp>
    </p:spTree>
    <p:extLst>
      <p:ext uri="{BB962C8B-B14F-4D97-AF65-F5344CB8AC3E}">
        <p14:creationId xmlns:p14="http://schemas.microsoft.com/office/powerpoint/2010/main" val="341534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A2C57D5-BE72-1F96-A0DE-7D9E383E0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345274"/>
              </p:ext>
            </p:extLst>
          </p:nvPr>
        </p:nvGraphicFramePr>
        <p:xfrm>
          <a:off x="-146050" y="4467225"/>
          <a:ext cx="60039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15073" imgH="1644731" progId="Excel.Sheet.8">
                  <p:embed/>
                </p:oleObj>
              </mc:Choice>
              <mc:Fallback>
                <p:oleObj name="Worksheet" r:id="rId2" imgW="4915073" imgH="1644731" progId="Excel.Sheet.8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A2C57D5-BE72-1F96-A0DE-7D9E383E03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050" y="4467225"/>
                        <a:ext cx="60039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D4B731CA-B087-8AD5-17D1-D853AF6B9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522854"/>
              </p:ext>
            </p:extLst>
          </p:nvPr>
        </p:nvGraphicFramePr>
        <p:xfrm>
          <a:off x="2797175" y="4473575"/>
          <a:ext cx="5949950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70487" imgH="1619360" progId="Excel.Sheet.8">
                  <p:embed/>
                </p:oleObj>
              </mc:Choice>
              <mc:Fallback>
                <p:oleObj name="Worksheet" r:id="rId4" imgW="4870487" imgH="1619360" progId="Excel.Sheet.8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D4B731CA-B087-8AD5-17D1-D853AF6B9A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4473575"/>
                        <a:ext cx="5949950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4">
            <a:extLst>
              <a:ext uri="{FF2B5EF4-FFF2-40B4-BE49-F238E27FC236}">
                <a16:creationId xmlns:a16="http://schemas.microsoft.com/office/drawing/2014/main" id="{830C89B8-F135-4EA2-8388-2D4DCBDFF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579228"/>
              </p:ext>
            </p:extLst>
          </p:nvPr>
        </p:nvGraphicFramePr>
        <p:xfrm>
          <a:off x="1475994" y="2192338"/>
          <a:ext cx="3179763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073252" imgH="1892491" progId="Excel.Sheet.8">
                  <p:embed/>
                </p:oleObj>
              </mc:Choice>
              <mc:Fallback>
                <p:oleObj name="Worksheet" r:id="rId6" imgW="3073252" imgH="1892491" progId="Excel.Sheet.8">
                  <p:embed/>
                  <p:pic>
                    <p:nvPicPr>
                      <p:cNvPr id="50" name="Object 44">
                        <a:extLst>
                          <a:ext uri="{FF2B5EF4-FFF2-40B4-BE49-F238E27FC236}">
                            <a16:creationId xmlns:a16="http://schemas.microsoft.com/office/drawing/2014/main" id="{830C89B8-F135-4EA2-8388-2D4DCBDFF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994" y="2192338"/>
                        <a:ext cx="3179763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947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/>
              <a:t>In-Force Business (Individual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Number of Lives Covered and Total Premium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3" y="6606429"/>
            <a:ext cx="2743200" cy="231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7</a:t>
            </a:fld>
            <a:endParaRPr lang="en-US" sz="9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206178" y="4934565"/>
            <a:ext cx="1995233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99"/>
              </a:buClr>
            </a:pPr>
            <a:r>
              <a:rPr lang="en-US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In-force business premium refers to the total annual premium for policies that are currently being insured, which includes both the policies sold in the year, and also in the past. 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015158" y="1807937"/>
            <a:ext cx="363626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u="sng">
                <a:latin typeface="Calibri" panose="020F0502020204030204" pitchFamily="34" charset="0"/>
              </a:rPr>
              <a:t>No. of Lives Covered</a:t>
            </a:r>
            <a:endParaRPr lang="en-US" altLang="en-US" sz="2000" b="1" u="sng">
              <a:latin typeface="Calibri" panose="020F0502020204030204" pitchFamily="34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632084" y="4139353"/>
            <a:ext cx="2438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u="sng">
                <a:latin typeface="Calibri" panose="020F0502020204030204" pitchFamily="34" charset="0"/>
              </a:rPr>
              <a:t>Total Premium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40688" y="1401673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>
                <a:solidFill>
                  <a:srgbClr val="464646"/>
                </a:solidFill>
                <a:latin typeface="Calibri" panose="020F0502020204030204" pitchFamily="34" charset="0"/>
              </a:rPr>
              <a:t>Q2’22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950872" y="1405164"/>
            <a:ext cx="795795" cy="41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100">
                <a:solidFill>
                  <a:srgbClr val="464646"/>
                </a:solidFill>
                <a:latin typeface="Calibri" panose="020F0502020204030204" pitchFamily="34" charset="0"/>
              </a:rPr>
              <a:t>As at:</a:t>
            </a:r>
          </a:p>
        </p:txBody>
      </p:sp>
      <p:sp>
        <p:nvSpPr>
          <p:cNvPr id="42" name="Text Box 59">
            <a:extLst>
              <a:ext uri="{FF2B5EF4-FFF2-40B4-BE49-F238E27FC236}">
                <a16:creationId xmlns:a16="http://schemas.microsoft.com/office/drawing/2014/main" id="{768FFF21-49C8-455A-A555-6D2855B9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586" y="4740795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$252m</a:t>
            </a:r>
          </a:p>
        </p:txBody>
      </p:sp>
      <p:sp>
        <p:nvSpPr>
          <p:cNvPr id="43" name="Text Box 60">
            <a:extLst>
              <a:ext uri="{FF2B5EF4-FFF2-40B4-BE49-F238E27FC236}">
                <a16:creationId xmlns:a16="http://schemas.microsoft.com/office/drawing/2014/main" id="{3EC6381A-52E6-4CA7-AD6F-230A2412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07" y="5714858"/>
            <a:ext cx="9265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$2,310m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892040AB-E4EA-4FE4-B171-4A825FEF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316" y="4448262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>
                <a:solidFill>
                  <a:srgbClr val="464646"/>
                </a:solidFill>
                <a:latin typeface="Calibri" panose="020F0502020204030204" pitchFamily="34" charset="0"/>
              </a:rPr>
              <a:t>($2,562m)</a:t>
            </a:r>
          </a:p>
        </p:txBody>
      </p:sp>
      <p:sp>
        <p:nvSpPr>
          <p:cNvPr id="46" name="Text Box 59">
            <a:extLst>
              <a:ext uri="{FF2B5EF4-FFF2-40B4-BE49-F238E27FC236}">
                <a16:creationId xmlns:a16="http://schemas.microsoft.com/office/drawing/2014/main" id="{D5D7A941-D6D1-41D2-991D-2AA51637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544" y="2409859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8E89B5F2-EBE1-4F73-91D4-0389C235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984" y="2110979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>
                <a:solidFill>
                  <a:srgbClr val="464646"/>
                </a:solidFill>
                <a:latin typeface="Calibri" panose="020F0502020204030204" pitchFamily="34" charset="0"/>
              </a:rPr>
              <a:t>(3.15m)</a:t>
            </a:r>
          </a:p>
        </p:txBody>
      </p:sp>
      <p:sp>
        <p:nvSpPr>
          <p:cNvPr id="48" name="Text Box 59">
            <a:extLst>
              <a:ext uri="{FF2B5EF4-FFF2-40B4-BE49-F238E27FC236}">
                <a16:creationId xmlns:a16="http://schemas.microsoft.com/office/drawing/2014/main" id="{488A24F2-521D-4079-8AC1-9DD445F65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728" y="4686506"/>
            <a:ext cx="83550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$261m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04AFA1CA-5ECF-4A93-AB9C-D10491C8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286" y="4449925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>
                <a:solidFill>
                  <a:srgbClr val="464646"/>
                </a:solidFill>
                <a:latin typeface="Calibri" panose="020F0502020204030204" pitchFamily="34" charset="0"/>
              </a:rPr>
              <a:t>($2,664m)</a:t>
            </a:r>
          </a:p>
        </p:txBody>
      </p:sp>
      <p:sp>
        <p:nvSpPr>
          <p:cNvPr id="52" name="Text Box 60">
            <a:extLst>
              <a:ext uri="{FF2B5EF4-FFF2-40B4-BE49-F238E27FC236}">
                <a16:creationId xmlns:a16="http://schemas.microsoft.com/office/drawing/2014/main" id="{CE18A787-341E-4309-BB26-AB8DE03A0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549" y="5685956"/>
            <a:ext cx="97830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$2,403m</a:t>
            </a:r>
          </a:p>
        </p:txBody>
      </p:sp>
      <p:sp>
        <p:nvSpPr>
          <p:cNvPr id="53" name="Text Box 60">
            <a:extLst>
              <a:ext uri="{FF2B5EF4-FFF2-40B4-BE49-F238E27FC236}">
                <a16:creationId xmlns:a16="http://schemas.microsoft.com/office/drawing/2014/main" id="{E5978B46-9F7C-4A9F-BDD0-09131616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635" y="3377630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2.85m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9787F0ED-56CB-4A19-A3F2-B22BE773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370" y="1400875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>
                <a:solidFill>
                  <a:srgbClr val="464646"/>
                </a:solidFill>
                <a:latin typeface="Calibri" panose="020F0502020204030204" pitchFamily="34" charset="0"/>
              </a:rPr>
              <a:t>Q2’23</a:t>
            </a:r>
          </a:p>
        </p:txBody>
      </p:sp>
      <p:graphicFrame>
        <p:nvGraphicFramePr>
          <p:cNvPr id="36" name="Object 44">
            <a:extLst>
              <a:ext uri="{FF2B5EF4-FFF2-40B4-BE49-F238E27FC236}">
                <a16:creationId xmlns:a16="http://schemas.microsoft.com/office/drawing/2014/main" id="{DFAC75C1-DA82-95E7-F47F-BE494A15A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72891"/>
              </p:ext>
            </p:extLst>
          </p:nvPr>
        </p:nvGraphicFramePr>
        <p:xfrm>
          <a:off x="7117905" y="2139631"/>
          <a:ext cx="2963862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2863739" imgH="1981288" progId="Excel.Sheet.8">
                  <p:embed/>
                </p:oleObj>
              </mc:Choice>
              <mc:Fallback>
                <p:oleObj name="Worksheet" r:id="rId8" imgW="2863739" imgH="1981288" progId="Excel.Sheet.8">
                  <p:embed/>
                  <p:pic>
                    <p:nvPicPr>
                      <p:cNvPr id="36" name="Object 44">
                        <a:extLst>
                          <a:ext uri="{FF2B5EF4-FFF2-40B4-BE49-F238E27FC236}">
                            <a16:creationId xmlns:a16="http://schemas.microsoft.com/office/drawing/2014/main" id="{DFAC75C1-DA82-95E7-F47F-BE494A15A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905" y="2139631"/>
                        <a:ext cx="2963862" cy="205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59">
            <a:extLst>
              <a:ext uri="{FF2B5EF4-FFF2-40B4-BE49-F238E27FC236}">
                <a16:creationId xmlns:a16="http://schemas.microsoft.com/office/drawing/2014/main" id="{EE57E767-4B8E-1CEB-27AA-D5AEC9469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0772" y="2457368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38" name="Text Box 60">
            <a:extLst>
              <a:ext uri="{FF2B5EF4-FFF2-40B4-BE49-F238E27FC236}">
                <a16:creationId xmlns:a16="http://schemas.microsoft.com/office/drawing/2014/main" id="{D1D1EBD2-DF31-5BE2-431D-2B64EF07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547" y="3377630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2.90m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749FD08A-9132-4F8B-4A3E-40722D5C7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691" y="2110979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>
                <a:solidFill>
                  <a:srgbClr val="464646"/>
                </a:solidFill>
                <a:latin typeface="Calibri" panose="020F0502020204030204" pitchFamily="34" charset="0"/>
              </a:rPr>
              <a:t>(3.20m)</a:t>
            </a:r>
          </a:p>
        </p:txBody>
      </p:sp>
      <p:graphicFrame>
        <p:nvGraphicFramePr>
          <p:cNvPr id="40" name="Object 44">
            <a:extLst>
              <a:ext uri="{FF2B5EF4-FFF2-40B4-BE49-F238E27FC236}">
                <a16:creationId xmlns:a16="http://schemas.microsoft.com/office/drawing/2014/main" id="{AC85DAC8-1182-6251-62B4-EF515BC76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452916"/>
              </p:ext>
            </p:extLst>
          </p:nvPr>
        </p:nvGraphicFramePr>
        <p:xfrm>
          <a:off x="6710711" y="4496196"/>
          <a:ext cx="377825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3270139" imgH="1663759" progId="Excel.Sheet.8">
                  <p:embed/>
                </p:oleObj>
              </mc:Choice>
              <mc:Fallback>
                <p:oleObj name="Worksheet" r:id="rId10" imgW="3270139" imgH="1663759" progId="Excel.Sheet.8">
                  <p:embed/>
                  <p:pic>
                    <p:nvPicPr>
                      <p:cNvPr id="40" name="Object 44">
                        <a:extLst>
                          <a:ext uri="{FF2B5EF4-FFF2-40B4-BE49-F238E27FC236}">
                            <a16:creationId xmlns:a16="http://schemas.microsoft.com/office/drawing/2014/main" id="{AC85DAC8-1182-6251-62B4-EF515BC76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711" y="4496196"/>
                        <a:ext cx="3778250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60">
            <a:extLst>
              <a:ext uri="{FF2B5EF4-FFF2-40B4-BE49-F238E27FC236}">
                <a16:creationId xmlns:a16="http://schemas.microsoft.com/office/drawing/2014/main" id="{B6A42499-B9F7-9096-B3C8-17FF2245B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585" y="5681622"/>
            <a:ext cx="97830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$2,631m</a:t>
            </a:r>
          </a:p>
        </p:txBody>
      </p:sp>
      <p:sp>
        <p:nvSpPr>
          <p:cNvPr id="55" name="Text Box 59">
            <a:extLst>
              <a:ext uri="{FF2B5EF4-FFF2-40B4-BE49-F238E27FC236}">
                <a16:creationId xmlns:a16="http://schemas.microsoft.com/office/drawing/2014/main" id="{2A47EF39-3018-2975-E210-B95789EC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4" y="4741324"/>
            <a:ext cx="83550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$279m</a:t>
            </a:r>
          </a:p>
        </p:txBody>
      </p:sp>
      <p:sp>
        <p:nvSpPr>
          <p:cNvPr id="56" name="Text Box 10">
            <a:extLst>
              <a:ext uri="{FF2B5EF4-FFF2-40B4-BE49-F238E27FC236}">
                <a16:creationId xmlns:a16="http://schemas.microsoft.com/office/drawing/2014/main" id="{AE7B153C-2D82-2E5B-8450-267853E83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136" y="4448262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>
                <a:solidFill>
                  <a:srgbClr val="464646"/>
                </a:solidFill>
                <a:latin typeface="Calibri" panose="020F0502020204030204" pitchFamily="34" charset="0"/>
              </a:rPr>
              <a:t>($2,910m)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A7DEB96-B51D-6D91-46BF-808F37EF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04" y="1440275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>
                <a:solidFill>
                  <a:srgbClr val="464646"/>
                </a:solidFill>
                <a:latin typeface="Calibri" panose="020F0502020204030204" pitchFamily="34" charset="0"/>
              </a:rPr>
              <a:t>Q2’21</a:t>
            </a:r>
          </a:p>
        </p:txBody>
      </p:sp>
      <p:sp>
        <p:nvSpPr>
          <p:cNvPr id="5" name="Text Box 59">
            <a:extLst>
              <a:ext uri="{FF2B5EF4-FFF2-40B4-BE49-F238E27FC236}">
                <a16:creationId xmlns:a16="http://schemas.microsoft.com/office/drawing/2014/main" id="{74B3FEB0-1E65-743B-36D2-50570834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55" y="2434742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7" name="Text Box 60">
            <a:extLst>
              <a:ext uri="{FF2B5EF4-FFF2-40B4-BE49-F238E27FC236}">
                <a16:creationId xmlns:a16="http://schemas.microsoft.com/office/drawing/2014/main" id="{BA106290-4ABB-6215-E3F8-1E87C965A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19" y="3402014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2.87m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0F73D1F6-2EC2-EABE-DAD3-2A6743F9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163" y="213536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>
                <a:solidFill>
                  <a:srgbClr val="464646"/>
                </a:solidFill>
                <a:latin typeface="Calibri" panose="020F0502020204030204" pitchFamily="34" charset="0"/>
              </a:rPr>
              <a:t>(3.17m)</a:t>
            </a:r>
          </a:p>
        </p:txBody>
      </p:sp>
      <p:graphicFrame>
        <p:nvGraphicFramePr>
          <p:cNvPr id="9" name="Object 44">
            <a:extLst>
              <a:ext uri="{FF2B5EF4-FFF2-40B4-BE49-F238E27FC236}">
                <a16:creationId xmlns:a16="http://schemas.microsoft.com/office/drawing/2014/main" id="{34BE423F-D5DA-3D34-0D45-A4E72B858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251903"/>
              </p:ext>
            </p:extLst>
          </p:nvPr>
        </p:nvGraphicFramePr>
        <p:xfrm>
          <a:off x="4216400" y="2193925"/>
          <a:ext cx="3179763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3073252" imgH="1892491" progId="Excel.Sheet.8">
                  <p:embed/>
                </p:oleObj>
              </mc:Choice>
              <mc:Fallback>
                <p:oleObj name="Worksheet" r:id="rId12" imgW="3073252" imgH="1892491" progId="Excel.Sheet.8">
                  <p:embed/>
                  <p:pic>
                    <p:nvPicPr>
                      <p:cNvPr id="9" name="Object 44">
                        <a:extLst>
                          <a:ext uri="{FF2B5EF4-FFF2-40B4-BE49-F238E27FC236}">
                            <a16:creationId xmlns:a16="http://schemas.microsoft.com/office/drawing/2014/main" id="{34BE423F-D5DA-3D34-0D45-A4E72B858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193925"/>
                        <a:ext cx="3179763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95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8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Group Life &amp; Health</a:t>
            </a:r>
            <a:br>
              <a:rPr lang="en-US"/>
            </a:br>
            <a:r>
              <a:rPr lang="en-US" sz="2400" b="1">
                <a:solidFill>
                  <a:srgbClr val="7F7F7F"/>
                </a:solidFill>
              </a:rPr>
              <a:t>In-Force Premium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16557"/>
            <a:ext cx="2743200" cy="241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8</a:t>
            </a:fld>
            <a:endParaRPr lang="en-US" sz="90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B778031-81E1-5090-2388-079E6262B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884807"/>
              </p:ext>
            </p:extLst>
          </p:nvPr>
        </p:nvGraphicFramePr>
        <p:xfrm>
          <a:off x="1683768" y="2035408"/>
          <a:ext cx="8154988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53473" imgH="4146513" progId="Excel.Sheet.8">
                  <p:embed/>
                </p:oleObj>
              </mc:Choice>
              <mc:Fallback>
                <p:oleObj name="Worksheet" r:id="rId2" imgW="7353473" imgH="4146513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B778031-81E1-5090-2388-079E6262B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768" y="2035408"/>
                        <a:ext cx="8154988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">
            <a:extLst>
              <a:ext uri="{FF2B5EF4-FFF2-40B4-BE49-F238E27FC236}">
                <a16:creationId xmlns:a16="http://schemas.microsoft.com/office/drawing/2014/main" id="{3EC3C3F8-9CC8-718B-433D-6ADC1630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147" y="4780232"/>
            <a:ext cx="762000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>
                <a:solidFill>
                  <a:schemeClr val="accent1"/>
                </a:solidFill>
                <a:latin typeface="Calibri" panose="020F0502020204030204" pitchFamily="34" charset="0"/>
              </a:rPr>
              <a:t>Life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C6C424BB-C616-7D74-70C6-F64DA7EF1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147" y="3557025"/>
            <a:ext cx="7985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>
                <a:solidFill>
                  <a:srgbClr val="FFCC00"/>
                </a:solidFill>
                <a:latin typeface="Calibri" panose="020F0502020204030204" pitchFamily="34" charset="0"/>
              </a:rPr>
              <a:t>A&amp;H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F6593DF7-2479-DFE4-8C09-150A8397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278" y="5441582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>
                <a:solidFill>
                  <a:srgbClr val="7F7F7F"/>
                </a:solidFill>
                <a:latin typeface="Calibri" panose="020F0502020204030204" pitchFamily="34" charset="0"/>
              </a:rPr>
              <a:t>As at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A16419FC-A649-AD5F-23AE-C835C618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43" y="1867133"/>
            <a:ext cx="112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6D9A2379-154E-FB51-8EF8-5E431D7CE41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5761262" y="1783448"/>
            <a:ext cx="727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i="1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CFA88A51-19D5-B8F0-D5E3-BD9B62832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800" y="2163495"/>
            <a:ext cx="5688000" cy="596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3A182614-3F7E-1C2D-B49A-4A9C4F1FA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6944" y="2148485"/>
            <a:ext cx="0" cy="648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170D0959-8E5D-923E-320E-C724558A5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5056" y="2163495"/>
            <a:ext cx="0" cy="324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8BEDF68E-6B4A-E38D-AC2A-C082BE37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868" y="2415034"/>
            <a:ext cx="968376" cy="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>
                <a:solidFill>
                  <a:srgbClr val="464646"/>
                </a:solidFill>
                <a:latin typeface="Calibri" panose="020F0502020204030204" pitchFamily="34" charset="0"/>
              </a:rPr>
              <a:t>2,169.7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A4B78F37-0B6F-C9FF-EDC4-F45A9A4D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501" y="2506981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>
                <a:solidFill>
                  <a:srgbClr val="464646"/>
                </a:solidFill>
                <a:latin typeface="Calibri" panose="020F0502020204030204" pitchFamily="34" charset="0"/>
              </a:rPr>
              <a:t>2,083.1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2481FB85-EEA0-6261-A6DE-5618F960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756" y="2737495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>
                <a:solidFill>
                  <a:srgbClr val="464646"/>
                </a:solidFill>
                <a:latin typeface="Calibri" panose="020F0502020204030204" pitchFamily="34" charset="0"/>
              </a:rPr>
              <a:t>1,884.4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527CCC81-6AD8-B51E-8C5E-D98D921A0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237" y="2636010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>
                <a:solidFill>
                  <a:srgbClr val="464646"/>
                </a:solidFill>
                <a:latin typeface="Calibri" panose="020F0502020204030204" pitchFamily="34" charset="0"/>
              </a:rPr>
              <a:t>1,933.6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5FD8EE28-8869-3921-4875-85EC38D53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611" y="2565113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>
                <a:solidFill>
                  <a:srgbClr val="464646"/>
                </a:solidFill>
                <a:latin typeface="Calibri" panose="020F0502020204030204" pitchFamily="34" charset="0"/>
              </a:rPr>
              <a:t>1,996.6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3FFB62-BA4A-514D-CAAB-A2EC34E26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6131" y="4906414"/>
            <a:ext cx="1988900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99"/>
              </a:buClr>
            </a:pPr>
            <a:r>
              <a:rPr lang="en-US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With effect from January 2021, data reported includes premiums from the </a:t>
            </a:r>
            <a:r>
              <a:rPr lang="en-US" altLang="en-US" sz="900" err="1">
                <a:solidFill>
                  <a:srgbClr val="000000"/>
                </a:solidFill>
                <a:latin typeface="Calibri" panose="020F0502020204030204" pitchFamily="34" charset="0"/>
              </a:rPr>
              <a:t>Dependants’</a:t>
            </a:r>
            <a:r>
              <a:rPr lang="en-US" altLang="en-US" sz="900">
                <a:solidFill>
                  <a:srgbClr val="000000"/>
                </a:solidFill>
                <a:latin typeface="Calibri" panose="020F0502020204030204" pitchFamily="34" charset="0"/>
              </a:rPr>
              <a:t> Protection Scheme (DPS).  Great Eastern Life is sole insurer appointed by the Government to manage the DPS.  It is being managed as a group scheme. </a:t>
            </a:r>
          </a:p>
        </p:txBody>
      </p:sp>
    </p:spTree>
    <p:extLst>
      <p:ext uri="{BB962C8B-B14F-4D97-AF65-F5344CB8AC3E}">
        <p14:creationId xmlns:p14="http://schemas.microsoft.com/office/powerpoint/2010/main" val="139531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DFA0B3F-7341-F239-5FF4-B57571D86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576188"/>
              </p:ext>
            </p:extLst>
          </p:nvPr>
        </p:nvGraphicFramePr>
        <p:xfrm>
          <a:off x="479607" y="1824546"/>
          <a:ext cx="6453333" cy="449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362290" imgH="3270434" progId="Excel.Sheet.8">
                  <p:embed/>
                </p:oleObj>
              </mc:Choice>
              <mc:Fallback>
                <p:oleObj name="Worksheet" r:id="rId3" imgW="4362290" imgH="3270434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EDFA0B3F-7341-F239-5FF4-B57571D86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07" y="1824546"/>
                        <a:ext cx="6453333" cy="4491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Individual Policy Claims Payout &amp; Maturity</a:t>
            </a:r>
            <a:br>
              <a:rPr lang="en-US" sz="2900" b="1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b="1">
                <a:solidFill>
                  <a:srgbClr val="7F7F7F"/>
                </a:solidFill>
              </a:rPr>
              <a:t>Number of Policies and Amount Paid</a:t>
            </a:r>
            <a:endParaRPr lang="en-US" sz="2900" b="1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26831"/>
            <a:ext cx="2743200" cy="231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9</a:t>
            </a:fld>
            <a:endParaRPr lang="en-US" sz="90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44431" y="6318607"/>
            <a:ext cx="6453333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>
                <a:latin typeface="Calibri" panose="020F0502020204030204" pitchFamily="34" charset="0"/>
              </a:rPr>
              <a:t>TPD: Total &amp; Permanent Disability       NOP: Number of Policies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01942" y="1462499"/>
            <a:ext cx="88741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 Amount ($million)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56242" y="1643736"/>
            <a:ext cx="661987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34205" y="1524222"/>
            <a:ext cx="1627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u="sng">
                <a:latin typeface="Calibri" panose="020F0502020204030204" pitchFamily="34" charset="0"/>
                <a:cs typeface="Arial" panose="020B0604020202020204" pitchFamily="34" charset="0"/>
              </a:rPr>
              <a:t>Claims Payout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27090" y="1495007"/>
            <a:ext cx="881062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 Amount ($million)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255669" y="1693420"/>
            <a:ext cx="609600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163454" y="1647120"/>
            <a:ext cx="161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u="sng">
                <a:latin typeface="Calibri" panose="020F0502020204030204" pitchFamily="34" charset="0"/>
                <a:cs typeface="Arial" panose="020B0604020202020204" pitchFamily="34" charset="0"/>
              </a:rPr>
              <a:t>Maturity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246926" y="3824884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>
                <a:solidFill>
                  <a:srgbClr val="7F7F7F"/>
                </a:solidFill>
                <a:latin typeface="Calibri" panose="020F0502020204030204" pitchFamily="34" charset="0"/>
              </a:rPr>
              <a:t>399</a:t>
            </a:r>
            <a:endParaRPr lang="en-US" altLang="en-US" sz="1400" b="1" i="1" baseline="30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6A13D930-4861-4708-94CD-18E198A8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480" y="3821754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>
                <a:solidFill>
                  <a:srgbClr val="7F7F7F"/>
                </a:solidFill>
                <a:latin typeface="Calibri" panose="020F0502020204030204" pitchFamily="34" charset="0"/>
              </a:rPr>
              <a:t>376</a:t>
            </a:r>
            <a:endParaRPr lang="en-US" altLang="en-US" sz="1400" b="1" i="1" baseline="30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E462C810-FA2A-4FE7-A248-B0839E13F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903" y="3771697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>
                <a:solidFill>
                  <a:srgbClr val="7F7F7F"/>
                </a:solidFill>
                <a:latin typeface="Calibri" panose="020F0502020204030204" pitchFamily="34" charset="0"/>
              </a:rPr>
              <a:t>423</a:t>
            </a:r>
            <a:endParaRPr lang="en-US" altLang="en-US" sz="1400" b="1" i="1" baseline="30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FF610CE1-6242-442C-B943-D3D75D050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473" y="3813485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>
                <a:solidFill>
                  <a:srgbClr val="7F7F7F"/>
                </a:solidFill>
                <a:latin typeface="Calibri" panose="020F0502020204030204" pitchFamily="34" charset="0"/>
              </a:rPr>
              <a:t>401</a:t>
            </a:r>
            <a:endParaRPr lang="en-US" altLang="en-US" sz="1400" b="1" i="1" baseline="30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9BC3CC7-9398-EA57-E182-6372199EB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799" y="3667544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>
                <a:solidFill>
                  <a:srgbClr val="7F7F7F"/>
                </a:solidFill>
                <a:latin typeface="Calibri" panose="020F0502020204030204" pitchFamily="34" charset="0"/>
              </a:rPr>
              <a:t>440</a:t>
            </a:r>
            <a:endParaRPr lang="en-US" altLang="en-US" sz="1400" b="1" i="1" baseline="30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D1027469-BF07-6885-D952-9E2F6405C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19207"/>
              </p:ext>
            </p:extLst>
          </p:nvPr>
        </p:nvGraphicFramePr>
        <p:xfrm>
          <a:off x="6177937" y="1849125"/>
          <a:ext cx="5864712" cy="408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064000" imgH="3543168" progId="Excel.Sheet.8">
                  <p:embed/>
                </p:oleObj>
              </mc:Choice>
              <mc:Fallback>
                <p:oleObj name="Worksheet" r:id="rId5" imgW="4064000" imgH="3543168" progId="Excel.Sheet.8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D1027469-BF07-6885-D952-9E2F6405C3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937" y="1849125"/>
                        <a:ext cx="5864712" cy="408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4807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6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FFC000"/>
      </a:accent2>
      <a:accent3>
        <a:srgbClr val="FFC000"/>
      </a:accent3>
      <a:accent4>
        <a:srgbClr val="FFC000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4D9D768ACEB4982971553821948AB" ma:contentTypeVersion="4" ma:contentTypeDescription="Create a new document." ma:contentTypeScope="" ma:versionID="8383d9e1190222ce9ef8c5731195a679">
  <xsd:schema xmlns:xsd="http://www.w3.org/2001/XMLSchema" xmlns:xs="http://www.w3.org/2001/XMLSchema" xmlns:p="http://schemas.microsoft.com/office/2006/metadata/properties" xmlns:ns2="73fbd437-a608-48ab-9162-2177606a8140" targetNamespace="http://schemas.microsoft.com/office/2006/metadata/properties" ma:root="true" ma:fieldsID="97dff8e02362f0bb5d6cb6a3685efa29" ns2:_="">
    <xsd:import namespace="73fbd437-a608-48ab-9162-2177606a81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d437-a608-48ab-9162-2177606a8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425593-3620-4837-920F-FE4902484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A51A37-F526-4AAC-BFF6-14BB59F35CFF}">
  <ds:schemaRefs>
    <ds:schemaRef ds:uri="73fbd437-a608-48ab-9162-2177606a81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29C26D-23F4-4191-B188-F6FEAEB382FB}">
  <ds:schemaRefs>
    <ds:schemaRef ds:uri="73fbd437-a608-48ab-9162-2177606a81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1743</Words>
  <Application>Microsoft Office PowerPoint</Application>
  <PresentationFormat>Widescreen</PresentationFormat>
  <Paragraphs>390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Custom Design</vt:lpstr>
      <vt:lpstr>Microsoft Excel 97-2003 Worksheet</vt:lpstr>
      <vt:lpstr>Worksheet</vt:lpstr>
      <vt:lpstr>Life Insurance Industry Results January to June 2023</vt:lpstr>
      <vt:lpstr>New Business (Individual Life &amp; Health) Total Weighted Premium</vt:lpstr>
      <vt:lpstr>PowerPoint Presentation</vt:lpstr>
      <vt:lpstr>PowerPoint Presentation</vt:lpstr>
      <vt:lpstr>PowerPoint Presentation</vt:lpstr>
      <vt:lpstr>PowerPoint Presentation</vt:lpstr>
      <vt:lpstr>In-Force Business (Individual Health) Number of Lives Covered and Total Premium</vt:lpstr>
      <vt:lpstr>Group Life &amp; Health In-Force Premium</vt:lpstr>
      <vt:lpstr>Individual Policy Claims Payout &amp; Maturity Number of Policies and Amount Paid</vt:lpstr>
      <vt:lpstr>Forfeiture &amp; Surrender Rates</vt:lpstr>
      <vt:lpstr>Manpower Number of Employees &amp; Tied Representatives</vt:lpstr>
      <vt:lpstr>Life Insurance Industry Results January to June 2023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HITF Report to delegation from Bank Negara Malaysia</dc:title>
  <dc:creator>Colin</dc:creator>
  <cp:lastModifiedBy>Tay Kiok Teck</cp:lastModifiedBy>
  <cp:revision>2</cp:revision>
  <cp:lastPrinted>2022-07-27T11:17:56Z</cp:lastPrinted>
  <dcterms:created xsi:type="dcterms:W3CDTF">2019-12-13T02:33:09Z</dcterms:created>
  <dcterms:modified xsi:type="dcterms:W3CDTF">2023-08-10T07:18:12Z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31093b-ab14-4f1b-a3dd-9fef48e63ad3_Enabled">
    <vt:lpwstr>true</vt:lpwstr>
  </property>
  <property fmtid="{D5CDD505-2E9C-101B-9397-08002B2CF9AE}" pid="3" name="MSIP_Label_6131093b-ab14-4f1b-a3dd-9fef48e63ad3_SetDate">
    <vt:lpwstr>2020-12-23T05:17:38Z</vt:lpwstr>
  </property>
  <property fmtid="{D5CDD505-2E9C-101B-9397-08002B2CF9AE}" pid="4" name="MSIP_Label_6131093b-ab14-4f1b-a3dd-9fef48e63ad3_Method">
    <vt:lpwstr>Standard</vt:lpwstr>
  </property>
  <property fmtid="{D5CDD505-2E9C-101B-9397-08002B2CF9AE}" pid="5" name="MSIP_Label_6131093b-ab14-4f1b-a3dd-9fef48e63ad3_Name">
    <vt:lpwstr>6131093b-ab14-4f1b-a3dd-9fef48e63ad3</vt:lpwstr>
  </property>
  <property fmtid="{D5CDD505-2E9C-101B-9397-08002B2CF9AE}" pid="6" name="MSIP_Label_6131093b-ab14-4f1b-a3dd-9fef48e63ad3_SiteId">
    <vt:lpwstr>7bee083c-fab1-4f95-9e8c-732c66a21e14</vt:lpwstr>
  </property>
  <property fmtid="{D5CDD505-2E9C-101B-9397-08002B2CF9AE}" pid="7" name="MSIP_Label_6131093b-ab14-4f1b-a3dd-9fef48e63ad3_ActionId">
    <vt:lpwstr>c06e2d32-51e6-40b3-b8b7-2c0ba1e92fef</vt:lpwstr>
  </property>
  <property fmtid="{D5CDD505-2E9C-101B-9397-08002B2CF9AE}" pid="8" name="MSIP_Label_6131093b-ab14-4f1b-a3dd-9fef48e63ad3_ContentBits">
    <vt:lpwstr>0</vt:lpwstr>
  </property>
  <property fmtid="{D5CDD505-2E9C-101B-9397-08002B2CF9AE}" pid="9" name="ContentTypeId">
    <vt:lpwstr>0x0101002DB4D9D768ACEB4982971553821948AB</vt:lpwstr>
  </property>
</Properties>
</file>